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0" r:id="rId3"/>
  </p:sldMasterIdLst>
  <p:notesMasterIdLst>
    <p:notesMasterId r:id="rId6"/>
  </p:notesMasterIdLst>
  <p:sldIdLst>
    <p:sldId id="257" r:id="rId4"/>
    <p:sldId id="263" r:id="rId5"/>
    <p:sldId id="291" r:id="rId7"/>
    <p:sldId id="280" r:id="rId8"/>
    <p:sldId id="258" r:id="rId9"/>
    <p:sldId id="271" r:id="rId10"/>
    <p:sldId id="273" r:id="rId11"/>
    <p:sldId id="295" r:id="rId12"/>
    <p:sldId id="305" r:id="rId13"/>
    <p:sldId id="272" r:id="rId14"/>
    <p:sldId id="279" r:id="rId15"/>
    <p:sldId id="283" r:id="rId16"/>
    <p:sldId id="284" r:id="rId17"/>
    <p:sldId id="290" r:id="rId18"/>
    <p:sldId id="318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4179"/>
    <a:srgbClr val="4472C4"/>
    <a:srgbClr val="FFC000"/>
    <a:srgbClr val="A5A5A5"/>
    <a:srgbClr val="E318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6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国内2879 英国</a:t>
            </a:r>
            <a:r>
              <a:rPr lang="en-US" altLang="zh-CN"/>
              <a:t>163 18%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国内2879 英国</a:t>
            </a:r>
            <a:r>
              <a:rPr lang="en-US" altLang="zh-CN"/>
              <a:t>163 18%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夏一平</a:t>
            </a:r>
          </a:p>
          <a:p>
            <a:r>
              <a:t>摩拜单车联合创始人, 摩拜单车首席技术官，2019年埃塞克斯大学荣誉博士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/>
          <p:cNvSpPr>
            <a:spLocks noGrp="1"/>
          </p:cNvSpPr>
          <p:nvPr>
            <p:ph type="pic" sz="quarter" idx="10" hasCustomPrompt="1"/>
          </p:nvPr>
        </p:nvSpPr>
        <p:spPr>
          <a:xfrm>
            <a:off x="123992" y="124953"/>
            <a:ext cx="11944014" cy="437238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8" name="Freeform: Shape 7"/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DBD5-FF6F-4F1F-AF78-B518D2CD17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2A10-E97F-46DF-9873-696D05EB38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DBD5-FF6F-4F1F-AF78-B518D2CD17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2A10-E97F-46DF-9873-696D05EB38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tags" Target="../tags/tag6.xml"/><Relationship Id="rId12" Type="http://schemas.openxmlformats.org/officeDocument/2006/relationships/tags" Target="../tags/tag5.xml"/><Relationship Id="rId11" Type="http://schemas.openxmlformats.org/officeDocument/2006/relationships/tags" Target="../tags/tag4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8" Type="http://schemas.openxmlformats.org/officeDocument/2006/relationships/notesSlide" Target="../notesSlides/notesSlide8.xml"/><Relationship Id="rId27" Type="http://schemas.openxmlformats.org/officeDocument/2006/relationships/slideLayout" Target="../slideLayouts/slideLayout12.xml"/><Relationship Id="rId26" Type="http://schemas.openxmlformats.org/officeDocument/2006/relationships/tags" Target="../tags/tag74.xml"/><Relationship Id="rId25" Type="http://schemas.openxmlformats.org/officeDocument/2006/relationships/image" Target="../media/image28.png"/><Relationship Id="rId24" Type="http://schemas.openxmlformats.org/officeDocument/2006/relationships/image" Target="../media/image27.png"/><Relationship Id="rId23" Type="http://schemas.openxmlformats.org/officeDocument/2006/relationships/tags" Target="../tags/tag73.xml"/><Relationship Id="rId22" Type="http://schemas.openxmlformats.org/officeDocument/2006/relationships/tags" Target="../tags/tag72.xml"/><Relationship Id="rId21" Type="http://schemas.openxmlformats.org/officeDocument/2006/relationships/tags" Target="../tags/tag71.xml"/><Relationship Id="rId20" Type="http://schemas.openxmlformats.org/officeDocument/2006/relationships/tags" Target="../tags/tag70.xml"/><Relationship Id="rId2" Type="http://schemas.openxmlformats.org/officeDocument/2006/relationships/tags" Target="../tags/tag52.xml"/><Relationship Id="rId19" Type="http://schemas.openxmlformats.org/officeDocument/2006/relationships/tags" Target="../tags/tag69.xml"/><Relationship Id="rId18" Type="http://schemas.openxmlformats.org/officeDocument/2006/relationships/tags" Target="../tags/tag68.xml"/><Relationship Id="rId17" Type="http://schemas.openxmlformats.org/officeDocument/2006/relationships/tags" Target="../tags/tag67.xml"/><Relationship Id="rId16" Type="http://schemas.openxmlformats.org/officeDocument/2006/relationships/tags" Target="../tags/tag66.xml"/><Relationship Id="rId15" Type="http://schemas.openxmlformats.org/officeDocument/2006/relationships/tags" Target="../tags/tag65.xml"/><Relationship Id="rId14" Type="http://schemas.openxmlformats.org/officeDocument/2006/relationships/tags" Target="../tags/tag64.xml"/><Relationship Id="rId13" Type="http://schemas.openxmlformats.org/officeDocument/2006/relationships/tags" Target="../tags/tag63.xml"/><Relationship Id="rId12" Type="http://schemas.openxmlformats.org/officeDocument/2006/relationships/tags" Target="../tags/tag62.xml"/><Relationship Id="rId11" Type="http://schemas.openxmlformats.org/officeDocument/2006/relationships/tags" Target="../tags/tag61.xml"/><Relationship Id="rId10" Type="http://schemas.openxmlformats.org/officeDocument/2006/relationships/tags" Target="../tags/tag60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0" Type="http://schemas.openxmlformats.org/officeDocument/2006/relationships/notesSlide" Target="../notesSlides/notesSlide9.xml"/><Relationship Id="rId3" Type="http://schemas.openxmlformats.org/officeDocument/2006/relationships/tags" Target="../tags/tag76.xml"/><Relationship Id="rId29" Type="http://schemas.openxmlformats.org/officeDocument/2006/relationships/slideLayout" Target="../slideLayouts/slideLayout12.xml"/><Relationship Id="rId28" Type="http://schemas.openxmlformats.org/officeDocument/2006/relationships/tags" Target="../tags/tag101.xml"/><Relationship Id="rId27" Type="http://schemas.openxmlformats.org/officeDocument/2006/relationships/tags" Target="../tags/tag100.xml"/><Relationship Id="rId26" Type="http://schemas.openxmlformats.org/officeDocument/2006/relationships/tags" Target="../tags/tag99.xml"/><Relationship Id="rId25" Type="http://schemas.openxmlformats.org/officeDocument/2006/relationships/tags" Target="../tags/tag98.xml"/><Relationship Id="rId24" Type="http://schemas.openxmlformats.org/officeDocument/2006/relationships/tags" Target="../tags/tag97.xml"/><Relationship Id="rId23" Type="http://schemas.openxmlformats.org/officeDocument/2006/relationships/tags" Target="../tags/tag96.xml"/><Relationship Id="rId22" Type="http://schemas.openxmlformats.org/officeDocument/2006/relationships/tags" Target="../tags/tag95.xml"/><Relationship Id="rId21" Type="http://schemas.openxmlformats.org/officeDocument/2006/relationships/tags" Target="../tags/tag94.xml"/><Relationship Id="rId20" Type="http://schemas.openxmlformats.org/officeDocument/2006/relationships/tags" Target="../tags/tag93.xml"/><Relationship Id="rId2" Type="http://schemas.openxmlformats.org/officeDocument/2006/relationships/tags" Target="../tags/tag75.xml"/><Relationship Id="rId19" Type="http://schemas.openxmlformats.org/officeDocument/2006/relationships/tags" Target="../tags/tag92.xml"/><Relationship Id="rId18" Type="http://schemas.openxmlformats.org/officeDocument/2006/relationships/tags" Target="../tags/tag91.xml"/><Relationship Id="rId17" Type="http://schemas.openxmlformats.org/officeDocument/2006/relationships/tags" Target="../tags/tag90.xml"/><Relationship Id="rId16" Type="http://schemas.openxmlformats.org/officeDocument/2006/relationships/tags" Target="../tags/tag89.xml"/><Relationship Id="rId15" Type="http://schemas.openxmlformats.org/officeDocument/2006/relationships/tags" Target="../tags/tag88.xml"/><Relationship Id="rId14" Type="http://schemas.openxmlformats.org/officeDocument/2006/relationships/tags" Target="../tags/tag87.xml"/><Relationship Id="rId13" Type="http://schemas.openxmlformats.org/officeDocument/2006/relationships/tags" Target="../tags/tag86.xml"/><Relationship Id="rId12" Type="http://schemas.openxmlformats.org/officeDocument/2006/relationships/tags" Target="../tags/tag85.xml"/><Relationship Id="rId11" Type="http://schemas.openxmlformats.org/officeDocument/2006/relationships/tags" Target="../tags/tag84.xml"/><Relationship Id="rId10" Type="http://schemas.openxmlformats.org/officeDocument/2006/relationships/tags" Target="../tags/tag83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7" Type="http://schemas.openxmlformats.org/officeDocument/2006/relationships/notesSlide" Target="../notesSlides/notesSlide10.xml"/><Relationship Id="rId56" Type="http://schemas.openxmlformats.org/officeDocument/2006/relationships/slideLayout" Target="../slideLayouts/slideLayout12.xml"/><Relationship Id="rId55" Type="http://schemas.openxmlformats.org/officeDocument/2006/relationships/tags" Target="../tags/tag155.xml"/><Relationship Id="rId54" Type="http://schemas.openxmlformats.org/officeDocument/2006/relationships/tags" Target="../tags/tag154.xml"/><Relationship Id="rId53" Type="http://schemas.openxmlformats.org/officeDocument/2006/relationships/tags" Target="../tags/tag153.xml"/><Relationship Id="rId52" Type="http://schemas.openxmlformats.org/officeDocument/2006/relationships/tags" Target="../tags/tag152.xml"/><Relationship Id="rId51" Type="http://schemas.openxmlformats.org/officeDocument/2006/relationships/tags" Target="../tags/tag151.xml"/><Relationship Id="rId50" Type="http://schemas.openxmlformats.org/officeDocument/2006/relationships/tags" Target="../tags/tag150.xml"/><Relationship Id="rId5" Type="http://schemas.openxmlformats.org/officeDocument/2006/relationships/tags" Target="../tags/tag105.xml"/><Relationship Id="rId49" Type="http://schemas.openxmlformats.org/officeDocument/2006/relationships/tags" Target="../tags/tag149.xml"/><Relationship Id="rId48" Type="http://schemas.openxmlformats.org/officeDocument/2006/relationships/tags" Target="../tags/tag148.xml"/><Relationship Id="rId47" Type="http://schemas.openxmlformats.org/officeDocument/2006/relationships/tags" Target="../tags/tag147.xml"/><Relationship Id="rId46" Type="http://schemas.openxmlformats.org/officeDocument/2006/relationships/tags" Target="../tags/tag146.xml"/><Relationship Id="rId45" Type="http://schemas.openxmlformats.org/officeDocument/2006/relationships/tags" Target="../tags/tag145.xml"/><Relationship Id="rId44" Type="http://schemas.openxmlformats.org/officeDocument/2006/relationships/tags" Target="../tags/tag144.xml"/><Relationship Id="rId43" Type="http://schemas.openxmlformats.org/officeDocument/2006/relationships/tags" Target="../tags/tag143.xml"/><Relationship Id="rId42" Type="http://schemas.openxmlformats.org/officeDocument/2006/relationships/tags" Target="../tags/tag142.xml"/><Relationship Id="rId41" Type="http://schemas.openxmlformats.org/officeDocument/2006/relationships/tags" Target="../tags/tag141.xml"/><Relationship Id="rId40" Type="http://schemas.openxmlformats.org/officeDocument/2006/relationships/tags" Target="../tags/tag140.xml"/><Relationship Id="rId4" Type="http://schemas.openxmlformats.org/officeDocument/2006/relationships/tags" Target="../tags/tag104.xml"/><Relationship Id="rId39" Type="http://schemas.openxmlformats.org/officeDocument/2006/relationships/tags" Target="../tags/tag139.xml"/><Relationship Id="rId38" Type="http://schemas.openxmlformats.org/officeDocument/2006/relationships/tags" Target="../tags/tag138.xml"/><Relationship Id="rId37" Type="http://schemas.openxmlformats.org/officeDocument/2006/relationships/tags" Target="../tags/tag137.xml"/><Relationship Id="rId36" Type="http://schemas.openxmlformats.org/officeDocument/2006/relationships/tags" Target="../tags/tag136.xml"/><Relationship Id="rId35" Type="http://schemas.openxmlformats.org/officeDocument/2006/relationships/tags" Target="../tags/tag135.xml"/><Relationship Id="rId34" Type="http://schemas.openxmlformats.org/officeDocument/2006/relationships/tags" Target="../tags/tag134.xml"/><Relationship Id="rId33" Type="http://schemas.openxmlformats.org/officeDocument/2006/relationships/tags" Target="../tags/tag133.xml"/><Relationship Id="rId32" Type="http://schemas.openxmlformats.org/officeDocument/2006/relationships/tags" Target="../tags/tag132.xml"/><Relationship Id="rId31" Type="http://schemas.openxmlformats.org/officeDocument/2006/relationships/tags" Target="../tags/tag131.xml"/><Relationship Id="rId30" Type="http://schemas.openxmlformats.org/officeDocument/2006/relationships/tags" Target="../tags/tag130.xml"/><Relationship Id="rId3" Type="http://schemas.openxmlformats.org/officeDocument/2006/relationships/image" Target="../media/image1.png"/><Relationship Id="rId29" Type="http://schemas.openxmlformats.org/officeDocument/2006/relationships/tags" Target="../tags/tag129.xml"/><Relationship Id="rId28" Type="http://schemas.openxmlformats.org/officeDocument/2006/relationships/tags" Target="../tags/tag128.xml"/><Relationship Id="rId27" Type="http://schemas.openxmlformats.org/officeDocument/2006/relationships/tags" Target="../tags/tag127.xml"/><Relationship Id="rId26" Type="http://schemas.openxmlformats.org/officeDocument/2006/relationships/tags" Target="../tags/tag126.xml"/><Relationship Id="rId25" Type="http://schemas.openxmlformats.org/officeDocument/2006/relationships/tags" Target="../tags/tag125.xml"/><Relationship Id="rId24" Type="http://schemas.openxmlformats.org/officeDocument/2006/relationships/tags" Target="../tags/tag124.xml"/><Relationship Id="rId23" Type="http://schemas.openxmlformats.org/officeDocument/2006/relationships/tags" Target="../tags/tag123.xml"/><Relationship Id="rId22" Type="http://schemas.openxmlformats.org/officeDocument/2006/relationships/tags" Target="../tags/tag122.xml"/><Relationship Id="rId21" Type="http://schemas.openxmlformats.org/officeDocument/2006/relationships/tags" Target="../tags/tag121.xml"/><Relationship Id="rId20" Type="http://schemas.openxmlformats.org/officeDocument/2006/relationships/tags" Target="../tags/tag120.xml"/><Relationship Id="rId2" Type="http://schemas.openxmlformats.org/officeDocument/2006/relationships/tags" Target="../tags/tag103.xml"/><Relationship Id="rId19" Type="http://schemas.openxmlformats.org/officeDocument/2006/relationships/tags" Target="../tags/tag119.xml"/><Relationship Id="rId18" Type="http://schemas.openxmlformats.org/officeDocument/2006/relationships/tags" Target="../tags/tag118.xml"/><Relationship Id="rId17" Type="http://schemas.openxmlformats.org/officeDocument/2006/relationships/tags" Target="../tags/tag117.xml"/><Relationship Id="rId16" Type="http://schemas.openxmlformats.org/officeDocument/2006/relationships/tags" Target="../tags/tag116.xml"/><Relationship Id="rId15" Type="http://schemas.openxmlformats.org/officeDocument/2006/relationships/tags" Target="../tags/tag115.xml"/><Relationship Id="rId14" Type="http://schemas.openxmlformats.org/officeDocument/2006/relationships/tags" Target="../tags/tag114.xml"/><Relationship Id="rId13" Type="http://schemas.openxmlformats.org/officeDocument/2006/relationships/tags" Target="../tags/tag113.xml"/><Relationship Id="rId12" Type="http://schemas.openxmlformats.org/officeDocument/2006/relationships/tags" Target="../tags/tag112.xml"/><Relationship Id="rId11" Type="http://schemas.openxmlformats.org/officeDocument/2006/relationships/tags" Target="../tags/tag111.xml"/><Relationship Id="rId10" Type="http://schemas.openxmlformats.org/officeDocument/2006/relationships/tags" Target="../tags/tag110.xml"/><Relationship Id="rId1" Type="http://schemas.openxmlformats.org/officeDocument/2006/relationships/tags" Target="../tags/tag10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63.xml"/><Relationship Id="rId8" Type="http://schemas.openxmlformats.org/officeDocument/2006/relationships/tags" Target="../tags/tag162.xml"/><Relationship Id="rId7" Type="http://schemas.openxmlformats.org/officeDocument/2006/relationships/tags" Target="../tags/tag161.xml"/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4" Type="http://schemas.openxmlformats.org/officeDocument/2006/relationships/tags" Target="../tags/tag158.xml"/><Relationship Id="rId39" Type="http://schemas.openxmlformats.org/officeDocument/2006/relationships/notesSlide" Target="../notesSlides/notesSlide11.xml"/><Relationship Id="rId38" Type="http://schemas.openxmlformats.org/officeDocument/2006/relationships/slideLayout" Target="../slideLayouts/slideLayout12.xml"/><Relationship Id="rId37" Type="http://schemas.openxmlformats.org/officeDocument/2006/relationships/tags" Target="../tags/tag188.xml"/><Relationship Id="rId36" Type="http://schemas.openxmlformats.org/officeDocument/2006/relationships/tags" Target="../tags/tag187.xml"/><Relationship Id="rId35" Type="http://schemas.openxmlformats.org/officeDocument/2006/relationships/tags" Target="../tags/tag186.xml"/><Relationship Id="rId34" Type="http://schemas.openxmlformats.org/officeDocument/2006/relationships/tags" Target="../tags/tag185.xml"/><Relationship Id="rId33" Type="http://schemas.openxmlformats.org/officeDocument/2006/relationships/tags" Target="../tags/tag184.xml"/><Relationship Id="rId32" Type="http://schemas.openxmlformats.org/officeDocument/2006/relationships/tags" Target="../tags/tag183.xml"/><Relationship Id="rId31" Type="http://schemas.openxmlformats.org/officeDocument/2006/relationships/tags" Target="../tags/tag182.xml"/><Relationship Id="rId30" Type="http://schemas.openxmlformats.org/officeDocument/2006/relationships/tags" Target="../tags/tag181.xml"/><Relationship Id="rId3" Type="http://schemas.openxmlformats.org/officeDocument/2006/relationships/tags" Target="../tags/tag157.xml"/><Relationship Id="rId29" Type="http://schemas.openxmlformats.org/officeDocument/2006/relationships/tags" Target="../tags/tag180.xml"/><Relationship Id="rId28" Type="http://schemas.openxmlformats.org/officeDocument/2006/relationships/image" Target="../media/image31.png"/><Relationship Id="rId27" Type="http://schemas.openxmlformats.org/officeDocument/2006/relationships/image" Target="../media/image30.png"/><Relationship Id="rId26" Type="http://schemas.openxmlformats.org/officeDocument/2006/relationships/image" Target="../media/image29.png"/><Relationship Id="rId25" Type="http://schemas.openxmlformats.org/officeDocument/2006/relationships/tags" Target="../tags/tag179.xml"/><Relationship Id="rId24" Type="http://schemas.openxmlformats.org/officeDocument/2006/relationships/tags" Target="../tags/tag178.xml"/><Relationship Id="rId23" Type="http://schemas.openxmlformats.org/officeDocument/2006/relationships/tags" Target="../tags/tag177.xml"/><Relationship Id="rId22" Type="http://schemas.openxmlformats.org/officeDocument/2006/relationships/tags" Target="../tags/tag176.xml"/><Relationship Id="rId21" Type="http://schemas.openxmlformats.org/officeDocument/2006/relationships/tags" Target="../tags/tag175.xml"/><Relationship Id="rId20" Type="http://schemas.openxmlformats.org/officeDocument/2006/relationships/tags" Target="../tags/tag174.xml"/><Relationship Id="rId2" Type="http://schemas.openxmlformats.org/officeDocument/2006/relationships/tags" Target="../tags/tag156.xml"/><Relationship Id="rId19" Type="http://schemas.openxmlformats.org/officeDocument/2006/relationships/tags" Target="../tags/tag173.xml"/><Relationship Id="rId18" Type="http://schemas.openxmlformats.org/officeDocument/2006/relationships/tags" Target="../tags/tag172.xml"/><Relationship Id="rId17" Type="http://schemas.openxmlformats.org/officeDocument/2006/relationships/tags" Target="../tags/tag171.xml"/><Relationship Id="rId16" Type="http://schemas.openxmlformats.org/officeDocument/2006/relationships/tags" Target="../tags/tag170.xml"/><Relationship Id="rId15" Type="http://schemas.openxmlformats.org/officeDocument/2006/relationships/tags" Target="../tags/tag169.xml"/><Relationship Id="rId14" Type="http://schemas.openxmlformats.org/officeDocument/2006/relationships/tags" Target="../tags/tag168.xml"/><Relationship Id="rId13" Type="http://schemas.openxmlformats.org/officeDocument/2006/relationships/tags" Target="../tags/tag167.xml"/><Relationship Id="rId12" Type="http://schemas.openxmlformats.org/officeDocument/2006/relationships/tags" Target="../tags/tag166.xml"/><Relationship Id="rId11" Type="http://schemas.openxmlformats.org/officeDocument/2006/relationships/tags" Target="../tags/tag165.xml"/><Relationship Id="rId10" Type="http://schemas.openxmlformats.org/officeDocument/2006/relationships/tags" Target="../tags/tag164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89.xml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90.xml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image" Target="../media/image1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9" Type="http://schemas.openxmlformats.org/officeDocument/2006/relationships/notesSlide" Target="../notesSlides/notesSlide2.xml"/><Relationship Id="rId18" Type="http://schemas.openxmlformats.org/officeDocument/2006/relationships/slideLayout" Target="../slideLayouts/slideLayout12.xml"/><Relationship Id="rId17" Type="http://schemas.openxmlformats.org/officeDocument/2006/relationships/tags" Target="../tags/tag28.xml"/><Relationship Id="rId16" Type="http://schemas.openxmlformats.org/officeDocument/2006/relationships/image" Target="../media/image10.png"/><Relationship Id="rId15" Type="http://schemas.openxmlformats.org/officeDocument/2006/relationships/image" Target="../media/image9.png"/><Relationship Id="rId14" Type="http://schemas.openxmlformats.org/officeDocument/2006/relationships/image" Target="../media/image8.png"/><Relationship Id="rId13" Type="http://schemas.openxmlformats.org/officeDocument/2006/relationships/tags" Target="../tags/tag27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8" Type="http://schemas.openxmlformats.org/officeDocument/2006/relationships/notesSlide" Target="../notesSlides/notesSlide3.xml"/><Relationship Id="rId17" Type="http://schemas.openxmlformats.org/officeDocument/2006/relationships/slideLayout" Target="../slideLayouts/slideLayout12.xml"/><Relationship Id="rId16" Type="http://schemas.openxmlformats.org/officeDocument/2006/relationships/tags" Target="../tags/tag47.xml"/><Relationship Id="rId15" Type="http://schemas.openxmlformats.org/officeDocument/2006/relationships/tags" Target="../tags/tag46.xml"/><Relationship Id="rId14" Type="http://schemas.openxmlformats.org/officeDocument/2006/relationships/tags" Target="../tags/tag45.xml"/><Relationship Id="rId13" Type="http://schemas.openxmlformats.org/officeDocument/2006/relationships/tags" Target="../tags/tag44.xml"/><Relationship Id="rId12" Type="http://schemas.openxmlformats.org/officeDocument/2006/relationships/tags" Target="../tags/tag43.xml"/><Relationship Id="rId11" Type="http://schemas.openxmlformats.org/officeDocument/2006/relationships/tags" Target="../tags/tag42.xml"/><Relationship Id="rId10" Type="http://schemas.openxmlformats.org/officeDocument/2006/relationships/tags" Target="../tags/tag41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12.xml"/><Relationship Id="rId7" Type="http://schemas.openxmlformats.org/officeDocument/2006/relationships/tags" Target="../tags/tag48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49.xml"/><Relationship Id="rId7" Type="http://schemas.openxmlformats.org/officeDocument/2006/relationships/image" Target="../media/image21.png"/><Relationship Id="rId6" Type="http://schemas.openxmlformats.org/officeDocument/2006/relationships/image" Target="../media/image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0" Type="http://schemas.openxmlformats.org/officeDocument/2006/relationships/notesSlide" Target="../notesSlides/notesSlide5.xml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12.xml"/><Relationship Id="rId6" Type="http://schemas.openxmlformats.org/officeDocument/2006/relationships/tags" Target="../tags/tag50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51.xml"/><Relationship Id="rId2" Type="http://schemas.openxmlformats.org/officeDocument/2006/relationships/image" Target="../media/image26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/>
          <p:cNvSpPr>
            <a:spLocks noGrp="1"/>
          </p:cNvSpPr>
          <p:nvPr>
            <p:ph type="ctrTitle"/>
          </p:nvPr>
        </p:nvSpPr>
        <p:spPr>
          <a:xfrm>
            <a:off x="677726" y="4721166"/>
            <a:ext cx="10607040" cy="1309370"/>
          </a:xfrm>
        </p:spPr>
        <p:txBody>
          <a:bodyPr/>
          <a:lstStyle/>
          <a:p>
            <a:r>
              <a:rPr lang="zh-CN" altLang="en-GB" dirty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英国留学与</a:t>
            </a:r>
            <a:br>
              <a:rPr lang="zh-CN" altLang="en-GB" dirty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dirty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Essex</a:t>
            </a:r>
            <a:r>
              <a:rPr lang="zh-CN" altLang="en-US" dirty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</a:t>
            </a:r>
            <a:r>
              <a:rPr lang="zh-CN" altLang="en-GB" dirty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访学项目分享</a:t>
            </a:r>
            <a:endParaRPr lang="zh-CN" altLang="en-GB" dirty="0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对角圆角矩形 3"/>
          <p:cNvSpPr/>
          <p:nvPr/>
        </p:nvSpPr>
        <p:spPr>
          <a:xfrm>
            <a:off x="85090" y="6376035"/>
            <a:ext cx="1527175" cy="40894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" name="图片 1" descr="LOGO&amp;NAM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2430" y="432435"/>
            <a:ext cx="3060065" cy="1020445"/>
          </a:xfrm>
          <a:prstGeom prst="rect">
            <a:avLst/>
          </a:prstGeom>
        </p:spPr>
      </p:pic>
      <p:pic>
        <p:nvPicPr>
          <p:cNvPr id="5" name="图片 4" descr="085524e462e264d61f8049c1cac861e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045" y="432435"/>
            <a:ext cx="3857625" cy="5527040"/>
          </a:xfrm>
          <a:prstGeom prst="rect">
            <a:avLst/>
          </a:prstGeom>
        </p:spPr>
      </p:pic>
      <p:sp>
        <p:nvSpPr>
          <p:cNvPr id="165" name=" 165"/>
          <p:cNvSpPr/>
          <p:nvPr/>
        </p:nvSpPr>
        <p:spPr>
          <a:xfrm>
            <a:off x="392430" y="4721225"/>
            <a:ext cx="144780" cy="1398905"/>
          </a:xfrm>
          <a:prstGeom prst="rect">
            <a:avLst/>
          </a:prstGeom>
          <a:solidFill>
            <a:srgbClr val="12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" y="2426335"/>
            <a:ext cx="2764155" cy="1158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436880" y="262255"/>
            <a:ext cx="113817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800" b="1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计算机科学与电子工程学院 Computer Science and Electronic Engineering, School of</a:t>
            </a:r>
            <a:endParaRPr sz="2800" b="1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5" name=" 165"/>
          <p:cNvSpPr/>
          <p:nvPr/>
        </p:nvSpPr>
        <p:spPr>
          <a:xfrm>
            <a:off x="446405" y="3175"/>
            <a:ext cx="1245235" cy="135890"/>
          </a:xfrm>
          <a:prstGeom prst="rect">
            <a:avLst/>
          </a:prstGeom>
          <a:solidFill>
            <a:srgbClr val="12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6" name="图片 5" descr="LOGO&amp;NAM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" y="6438900"/>
            <a:ext cx="1257300" cy="419100"/>
          </a:xfrm>
          <a:prstGeom prst="rect">
            <a:avLst/>
          </a:prstGeom>
        </p:spPr>
      </p:pic>
      <p:sp>
        <p:nvSpPr>
          <p:cNvPr id="58" name="圆角矩形 57"/>
          <p:cNvSpPr/>
          <p:nvPr>
            <p:custDataLst>
              <p:tags r:id="rId2"/>
            </p:custDataLst>
          </p:nvPr>
        </p:nvSpPr>
        <p:spPr>
          <a:xfrm rot="21439215">
            <a:off x="5379720" y="5131435"/>
            <a:ext cx="816610" cy="826770"/>
          </a:xfrm>
          <a:prstGeom prst="roundRect">
            <a:avLst>
              <a:gd name="adj" fmla="val 18567"/>
            </a:avLst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2500"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sym typeface="Arial" panose="020B0604020202020204" pitchFamily="34" charset="0"/>
              </a:rPr>
              <a:t>1</a:t>
            </a:r>
            <a:endParaRPr lang="zh-CN" altLang="en-US" sz="54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cxnSp>
        <p:nvCxnSpPr>
          <p:cNvPr id="59" name="直接箭头连接符 58"/>
          <p:cNvCxnSpPr/>
          <p:nvPr>
            <p:custDataLst>
              <p:tags r:id="rId3"/>
            </p:custDataLst>
          </p:nvPr>
        </p:nvCxnSpPr>
        <p:spPr>
          <a:xfrm>
            <a:off x="6214745" y="5470525"/>
            <a:ext cx="981710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标题 1"/>
          <p:cNvSpPr txBox="1"/>
          <p:nvPr>
            <p:custDataLst>
              <p:tags r:id="rId4"/>
            </p:custDataLst>
          </p:nvPr>
        </p:nvSpPr>
        <p:spPr>
          <a:xfrm>
            <a:off x="7266940" y="5113020"/>
            <a:ext cx="4453890" cy="954405"/>
          </a:xfrm>
          <a:prstGeom prst="rect">
            <a:avLst/>
          </a:prstGeom>
          <a:noFill/>
        </p:spPr>
        <p:txBody>
          <a:bodyPr wrap="square" bIns="0" rtlCol="0" anchor="b" anchorCtr="0">
            <a:normAutofit lnSpcReduction="10000"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lnSpc>
                <a:spcPct val="120000"/>
              </a:lnSpc>
            </a:pPr>
            <a:endParaRPr lang="zh-CN" altLang="en-US" sz="1800" b="1" spc="300">
              <a:solidFill>
                <a:srgbClr val="124179"/>
              </a:solidFill>
              <a:sym typeface="+mn-ea"/>
            </a:endParaRPr>
          </a:p>
          <a:p>
            <a:pPr>
              <a:lnSpc>
                <a:spcPct val="120000"/>
              </a:lnSpc>
            </a:pPr>
            <a:endParaRPr lang="zh-CN" altLang="en-US" b="1" spc="300">
              <a:solidFill>
                <a:srgbClr val="124179"/>
              </a:solidFill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b="1" spc="300">
                <a:solidFill>
                  <a:srgbClr val="4472C4"/>
                </a:solidFill>
                <a:sym typeface="+mn-ea"/>
              </a:rPr>
              <a:t>计算机科学和信息科研实力全英第</a:t>
            </a:r>
            <a:r>
              <a:rPr lang="en-US" altLang="zh-CN" b="1" spc="300">
                <a:solidFill>
                  <a:srgbClr val="4472C4"/>
                </a:solidFill>
                <a:sym typeface="+mn-ea"/>
              </a:rPr>
              <a:t>11</a:t>
            </a:r>
            <a:r>
              <a:rPr lang="zh-CN" altLang="en-US" b="1" spc="300">
                <a:solidFill>
                  <a:srgbClr val="4472C4"/>
                </a:solidFill>
                <a:sym typeface="+mn-ea"/>
              </a:rPr>
              <a:t>名（</a:t>
            </a:r>
            <a:r>
              <a:rPr lang="en-US" altLang="zh-CN" b="1" spc="300">
                <a:solidFill>
                  <a:srgbClr val="4472C4"/>
                </a:solidFill>
                <a:sym typeface="+mn-ea"/>
              </a:rPr>
              <a:t>REF2014</a:t>
            </a:r>
            <a:r>
              <a:rPr lang="zh-CN" altLang="en-US" b="1" spc="300">
                <a:solidFill>
                  <a:srgbClr val="4472C4"/>
                </a:solidFill>
                <a:sym typeface="+mn-ea"/>
              </a:rPr>
              <a:t>）</a:t>
            </a:r>
            <a:endParaRPr lang="zh-CN" altLang="en-US" b="1" spc="300">
              <a:solidFill>
                <a:srgbClr val="4472C4"/>
              </a:solidFill>
              <a:sym typeface="+mn-ea"/>
            </a:endParaRPr>
          </a:p>
          <a:p>
            <a:pPr>
              <a:lnSpc>
                <a:spcPct val="120000"/>
              </a:lnSpc>
            </a:pPr>
            <a:endParaRPr lang="zh-CN" altLang="en-US" sz="1800" b="1" spc="300">
              <a:solidFill>
                <a:srgbClr val="124179"/>
              </a:solidFill>
              <a:sym typeface="+mn-ea"/>
            </a:endParaRPr>
          </a:p>
        </p:txBody>
      </p:sp>
      <p:sp>
        <p:nvSpPr>
          <p:cNvPr id="62" name="圆角矩形 61"/>
          <p:cNvSpPr/>
          <p:nvPr>
            <p:custDataLst>
              <p:tags r:id="rId5"/>
            </p:custDataLst>
          </p:nvPr>
        </p:nvSpPr>
        <p:spPr>
          <a:xfrm rot="21439215">
            <a:off x="5569585" y="4321810"/>
            <a:ext cx="816610" cy="826770"/>
          </a:xfrm>
          <a:prstGeom prst="roundRect">
            <a:avLst>
              <a:gd name="adj" fmla="val 18567"/>
            </a:avLst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2500"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sym typeface="Arial" panose="020B0604020202020204" pitchFamily="34" charset="0"/>
              </a:rPr>
              <a:t>2</a:t>
            </a:r>
            <a:endParaRPr lang="zh-CN" altLang="en-US" sz="54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cxnSp>
        <p:nvCxnSpPr>
          <p:cNvPr id="63" name="直接箭头连接符 62"/>
          <p:cNvCxnSpPr/>
          <p:nvPr>
            <p:custDataLst>
              <p:tags r:id="rId6"/>
            </p:custDataLst>
          </p:nvPr>
        </p:nvCxnSpPr>
        <p:spPr>
          <a:xfrm>
            <a:off x="6384925" y="4612005"/>
            <a:ext cx="981710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标题 1"/>
          <p:cNvSpPr txBox="1"/>
          <p:nvPr>
            <p:custDataLst>
              <p:tags r:id="rId7"/>
            </p:custDataLst>
          </p:nvPr>
        </p:nvSpPr>
        <p:spPr>
          <a:xfrm>
            <a:off x="7437120" y="4422775"/>
            <a:ext cx="3951605" cy="601980"/>
          </a:xfrm>
          <a:prstGeom prst="rect">
            <a:avLst/>
          </a:prstGeom>
          <a:noFill/>
        </p:spPr>
        <p:txBody>
          <a:bodyPr wrap="square" bIns="0" rtlCol="0" anchor="b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lnSpc>
                <a:spcPct val="120000"/>
              </a:lnSpc>
            </a:pPr>
            <a:r>
              <a:rPr lang="zh-CN" altLang="en-US" b="1" spc="300">
                <a:solidFill>
                  <a:srgbClr val="FFC000"/>
                </a:solidFill>
                <a:sym typeface="+mn-ea"/>
              </a:rPr>
              <a:t>电子工程全英排名前15位（Times Good University Guide 2019</a:t>
            </a:r>
            <a:r>
              <a:rPr lang="zh-CN" altLang="en-US" sz="1800" b="1" spc="300">
                <a:solidFill>
                  <a:srgbClr val="FFC000"/>
                </a:solidFill>
                <a:sym typeface="+mn-ea"/>
              </a:rPr>
              <a:t>）</a:t>
            </a:r>
            <a:endParaRPr lang="zh-CN" altLang="en-US" sz="1800" b="1" spc="300">
              <a:solidFill>
                <a:srgbClr val="FFC000"/>
              </a:solidFill>
              <a:sym typeface="+mn-ea"/>
            </a:endParaRPr>
          </a:p>
        </p:txBody>
      </p:sp>
      <p:sp>
        <p:nvSpPr>
          <p:cNvPr id="65" name="圆角矩形 64"/>
          <p:cNvSpPr/>
          <p:nvPr>
            <p:custDataLst>
              <p:tags r:id="rId8"/>
            </p:custDataLst>
          </p:nvPr>
        </p:nvSpPr>
        <p:spPr>
          <a:xfrm rot="21439215">
            <a:off x="5271135" y="3520440"/>
            <a:ext cx="816610" cy="826770"/>
          </a:xfrm>
          <a:prstGeom prst="roundRect">
            <a:avLst>
              <a:gd name="adj" fmla="val 18567"/>
            </a:avLst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sym typeface="Arial" panose="020B0604020202020204" pitchFamily="34" charset="0"/>
              </a:rPr>
              <a:t>3</a:t>
            </a:r>
            <a:endParaRPr lang="zh-CN" altLang="en-US" sz="48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cxnSp>
        <p:nvCxnSpPr>
          <p:cNvPr id="66" name="直接箭头连接符 65"/>
          <p:cNvCxnSpPr/>
          <p:nvPr>
            <p:custDataLst>
              <p:tags r:id="rId9"/>
            </p:custDataLst>
          </p:nvPr>
        </p:nvCxnSpPr>
        <p:spPr>
          <a:xfrm>
            <a:off x="6080125" y="3724910"/>
            <a:ext cx="981710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标题 1"/>
          <p:cNvSpPr txBox="1"/>
          <p:nvPr>
            <p:custDataLst>
              <p:tags r:id="rId10"/>
            </p:custDataLst>
          </p:nvPr>
        </p:nvSpPr>
        <p:spPr>
          <a:xfrm>
            <a:off x="7200900" y="3472815"/>
            <a:ext cx="4057015" cy="830580"/>
          </a:xfrm>
          <a:prstGeom prst="rect">
            <a:avLst/>
          </a:prstGeom>
          <a:noFill/>
        </p:spPr>
        <p:txBody>
          <a:bodyPr wrap="square" bIns="0" rtlCol="0" anchor="b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lnSpc>
                <a:spcPct val="120000"/>
              </a:lnSpc>
            </a:pPr>
            <a:r>
              <a:rPr lang="zh-CN" altLang="en-US" b="1" spc="30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计算机科学：全英第二十九，其中22%的研究被认定为“世界领先”， 49%的研究被认定为“国际知名”</a:t>
            </a:r>
            <a:endParaRPr lang="zh-CN" altLang="en-US" b="1" spc="300">
              <a:solidFill>
                <a:srgbClr val="A5A5A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9" name="圆角矩形 68"/>
          <p:cNvSpPr/>
          <p:nvPr>
            <p:custDataLst>
              <p:tags r:id="rId11"/>
            </p:custDataLst>
          </p:nvPr>
        </p:nvSpPr>
        <p:spPr>
          <a:xfrm rot="21116664">
            <a:off x="5001260" y="2708275"/>
            <a:ext cx="816610" cy="826770"/>
          </a:xfrm>
          <a:prstGeom prst="roundRect">
            <a:avLst>
              <a:gd name="adj" fmla="val 18567"/>
            </a:avLst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sym typeface="Arial" panose="020B0604020202020204" pitchFamily="34" charset="0"/>
              </a:rPr>
              <a:t>4</a:t>
            </a:r>
            <a:endParaRPr lang="zh-CN" altLang="en-US" sz="48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cxnSp>
        <p:nvCxnSpPr>
          <p:cNvPr id="70" name="直接箭头连接符 69"/>
          <p:cNvCxnSpPr/>
          <p:nvPr>
            <p:custDataLst>
              <p:tags r:id="rId12"/>
            </p:custDataLst>
          </p:nvPr>
        </p:nvCxnSpPr>
        <p:spPr>
          <a:xfrm>
            <a:off x="5782945" y="2872105"/>
            <a:ext cx="981710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标题 1"/>
          <p:cNvSpPr txBox="1"/>
          <p:nvPr>
            <p:custDataLst>
              <p:tags r:id="rId13"/>
            </p:custDataLst>
          </p:nvPr>
        </p:nvSpPr>
        <p:spPr>
          <a:xfrm>
            <a:off x="6845300" y="2494915"/>
            <a:ext cx="3982085" cy="755015"/>
          </a:xfrm>
          <a:prstGeom prst="rect">
            <a:avLst/>
          </a:prstGeom>
          <a:noFill/>
        </p:spPr>
        <p:txBody>
          <a:bodyPr wrap="square" bIns="0" rtlCol="0" anchor="b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lnSpc>
                <a:spcPct val="120000"/>
              </a:lnSpc>
            </a:pPr>
            <a:r>
              <a:rPr lang="zh-CN" altLang="en-US" b="1" spc="3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针对就业市场的最新发展趋势，开设：大数据与文本分析、云计算、多媒体网络等课程</a:t>
            </a:r>
            <a:endParaRPr lang="zh-CN" altLang="en-US" b="1" spc="3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73" name="圆角矩形 72"/>
          <p:cNvSpPr/>
          <p:nvPr>
            <p:custDataLst>
              <p:tags r:id="rId14"/>
            </p:custDataLst>
          </p:nvPr>
        </p:nvSpPr>
        <p:spPr>
          <a:xfrm rot="21116664">
            <a:off x="5088255" y="1875155"/>
            <a:ext cx="816610" cy="826770"/>
          </a:xfrm>
          <a:prstGeom prst="roundRect">
            <a:avLst>
              <a:gd name="adj" fmla="val 18567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2500"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sym typeface="Arial" panose="020B0604020202020204" pitchFamily="34" charset="0"/>
              </a:rPr>
              <a:t>5</a:t>
            </a:r>
            <a:endParaRPr lang="zh-CN" altLang="en-US" sz="54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cxnSp>
        <p:nvCxnSpPr>
          <p:cNvPr id="74" name="直接箭头连接符 73"/>
          <p:cNvCxnSpPr/>
          <p:nvPr>
            <p:custDataLst>
              <p:tags r:id="rId15"/>
            </p:custDataLst>
          </p:nvPr>
        </p:nvCxnSpPr>
        <p:spPr>
          <a:xfrm>
            <a:off x="5863590" y="2019300"/>
            <a:ext cx="981710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标题 1"/>
          <p:cNvSpPr txBox="1"/>
          <p:nvPr>
            <p:custDataLst>
              <p:tags r:id="rId16"/>
            </p:custDataLst>
          </p:nvPr>
        </p:nvSpPr>
        <p:spPr>
          <a:xfrm>
            <a:off x="6870700" y="1557655"/>
            <a:ext cx="4992370" cy="1096645"/>
          </a:xfrm>
          <a:prstGeom prst="rect">
            <a:avLst/>
          </a:prstGeom>
          <a:noFill/>
        </p:spPr>
        <p:txBody>
          <a:bodyPr wrap="square" bIns="0" rtlCol="0" anchor="b" anchorCtr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lnSpc>
                <a:spcPct val="120000"/>
              </a:lnSpc>
            </a:pPr>
            <a:endParaRPr lang="zh-CN" altLang="en-US" sz="800" b="1" spc="3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b="1" spc="3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英国最大的数据中心(UK Data Service)以及大数据网络(Big Data Network)坐落在埃塞克斯大学校园内，云集着领域内最专业的大数据和云计算专家，让你获取最精确的研究数据与研究指导。</a:t>
            </a:r>
            <a:endParaRPr lang="zh-CN" altLang="en-US" b="1" spc="3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77" name="圆角矩形 76"/>
          <p:cNvSpPr/>
          <p:nvPr>
            <p:custDataLst>
              <p:tags r:id="rId17"/>
            </p:custDataLst>
          </p:nvPr>
        </p:nvSpPr>
        <p:spPr>
          <a:xfrm>
            <a:off x="3778885" y="3571875"/>
            <a:ext cx="586740" cy="113728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78" name="圆角矩形 77"/>
          <p:cNvSpPr/>
          <p:nvPr>
            <p:custDataLst>
              <p:tags r:id="rId18"/>
            </p:custDataLst>
          </p:nvPr>
        </p:nvSpPr>
        <p:spPr>
          <a:xfrm>
            <a:off x="3785235" y="4625975"/>
            <a:ext cx="256540" cy="12890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baseline="-25000" dirty="0">
              <a:sym typeface="Arial" panose="020B0604020202020204" pitchFamily="34" charset="0"/>
            </a:endParaRPr>
          </a:p>
        </p:txBody>
      </p:sp>
      <p:sp>
        <p:nvSpPr>
          <p:cNvPr id="79" name="圆角矩形 78"/>
          <p:cNvSpPr/>
          <p:nvPr>
            <p:custDataLst>
              <p:tags r:id="rId19"/>
            </p:custDataLst>
          </p:nvPr>
        </p:nvSpPr>
        <p:spPr>
          <a:xfrm rot="20318279">
            <a:off x="4164965" y="4605020"/>
            <a:ext cx="256540" cy="387350"/>
          </a:xfrm>
          <a:prstGeom prst="roundRect">
            <a:avLst>
              <a:gd name="adj" fmla="val 296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baseline="-25000" dirty="0">
              <a:sym typeface="Arial" panose="020B0604020202020204" pitchFamily="34" charset="0"/>
            </a:endParaRPr>
          </a:p>
        </p:txBody>
      </p:sp>
      <p:sp>
        <p:nvSpPr>
          <p:cNvPr id="80" name="圆角矩形 79"/>
          <p:cNvSpPr/>
          <p:nvPr>
            <p:custDataLst>
              <p:tags r:id="rId20"/>
            </p:custDataLst>
          </p:nvPr>
        </p:nvSpPr>
        <p:spPr>
          <a:xfrm>
            <a:off x="4207510" y="4845050"/>
            <a:ext cx="263525" cy="105981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baseline="-25000" dirty="0">
              <a:sym typeface="Arial" panose="020B0604020202020204" pitchFamily="34" charset="0"/>
            </a:endParaRPr>
          </a:p>
        </p:txBody>
      </p:sp>
      <p:sp>
        <p:nvSpPr>
          <p:cNvPr id="81" name="圆角矩形 80"/>
          <p:cNvSpPr/>
          <p:nvPr>
            <p:custDataLst>
              <p:tags r:id="rId21"/>
            </p:custDataLst>
          </p:nvPr>
        </p:nvSpPr>
        <p:spPr>
          <a:xfrm rot="3224468">
            <a:off x="4368800" y="2837180"/>
            <a:ext cx="233680" cy="11112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baseline="-25000" dirty="0">
              <a:sym typeface="Arial" panose="020B0604020202020204" pitchFamily="34" charset="0"/>
            </a:endParaRPr>
          </a:p>
        </p:txBody>
      </p:sp>
      <p:sp>
        <p:nvSpPr>
          <p:cNvPr id="82" name="圆角矩形 81"/>
          <p:cNvSpPr/>
          <p:nvPr>
            <p:custDataLst>
              <p:tags r:id="rId22"/>
            </p:custDataLst>
          </p:nvPr>
        </p:nvSpPr>
        <p:spPr>
          <a:xfrm rot="3531662">
            <a:off x="4613275" y="2973070"/>
            <a:ext cx="233680" cy="11112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baseline="-25000" dirty="0">
              <a:sym typeface="Arial" panose="020B0604020202020204" pitchFamily="34" charset="0"/>
            </a:endParaRPr>
          </a:p>
        </p:txBody>
      </p:sp>
      <p:sp>
        <p:nvSpPr>
          <p:cNvPr id="83" name="椭圆 82"/>
          <p:cNvSpPr/>
          <p:nvPr>
            <p:custDataLst>
              <p:tags r:id="rId23"/>
            </p:custDataLst>
          </p:nvPr>
        </p:nvSpPr>
        <p:spPr>
          <a:xfrm>
            <a:off x="3780790" y="2884805"/>
            <a:ext cx="657860" cy="6578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46405" y="1377315"/>
            <a:ext cx="1901825" cy="25387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443990" y="3916045"/>
            <a:ext cx="1871345" cy="2530475"/>
          </a:xfrm>
          <a:prstGeom prst="rect">
            <a:avLst/>
          </a:prstGeom>
        </p:spPr>
      </p:pic>
    </p:spTree>
    <p:custDataLst>
      <p:tags r:id="rId26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436880" y="262255"/>
            <a:ext cx="3083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124179"/>
                </a:solidFill>
              </a:rPr>
              <a:t>交换访学</a:t>
            </a:r>
            <a:r>
              <a:rPr lang="en-US" altLang="zh-CN" sz="2800" b="1">
                <a:solidFill>
                  <a:srgbClr val="124179"/>
                </a:solidFill>
              </a:rPr>
              <a:t>I</a:t>
            </a:r>
            <a:endParaRPr lang="en-US" altLang="zh-CN" sz="2800" b="1">
              <a:solidFill>
                <a:srgbClr val="124179"/>
              </a:solidFill>
              <a:ea typeface="宋体" panose="02010600030101010101" pitchFamily="2" charset="-122"/>
            </a:endParaRPr>
          </a:p>
        </p:txBody>
      </p:sp>
      <p:sp>
        <p:nvSpPr>
          <p:cNvPr id="165" name=" 165"/>
          <p:cNvSpPr/>
          <p:nvPr/>
        </p:nvSpPr>
        <p:spPr>
          <a:xfrm>
            <a:off x="446405" y="3175"/>
            <a:ext cx="1245235" cy="135890"/>
          </a:xfrm>
          <a:prstGeom prst="rect">
            <a:avLst/>
          </a:prstGeom>
          <a:solidFill>
            <a:srgbClr val="12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6" name="图片 5" descr="LOGO&amp;NAM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" y="6438900"/>
            <a:ext cx="1257300" cy="419100"/>
          </a:xfrm>
          <a:prstGeom prst="rect">
            <a:avLst/>
          </a:prstGeom>
        </p:spPr>
      </p:pic>
      <p:cxnSp>
        <p:nvCxnSpPr>
          <p:cNvPr id="2" name="直接连接符 1"/>
          <p:cNvCxnSpPr>
            <a:stCxn id="10" idx="6"/>
            <a:endCxn id="13" idx="2"/>
          </p:cNvCxnSpPr>
          <p:nvPr>
            <p:custDataLst>
              <p:tags r:id="rId2"/>
            </p:custDataLst>
          </p:nvPr>
        </p:nvCxnSpPr>
        <p:spPr>
          <a:xfrm flipV="1">
            <a:off x="7217410" y="3366770"/>
            <a:ext cx="942975" cy="8699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>
            <a:stCxn id="10" idx="5"/>
          </p:cNvCxnSpPr>
          <p:nvPr>
            <p:custDataLst>
              <p:tags r:id="rId3"/>
            </p:custDataLst>
          </p:nvPr>
        </p:nvCxnSpPr>
        <p:spPr>
          <a:xfrm>
            <a:off x="6828155" y="4393565"/>
            <a:ext cx="572770" cy="38925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>
            <a:stCxn id="10" idx="2"/>
            <a:endCxn id="22" idx="6"/>
          </p:cNvCxnSpPr>
          <p:nvPr>
            <p:custDataLst>
              <p:tags r:id="rId4"/>
            </p:custDataLst>
          </p:nvPr>
        </p:nvCxnSpPr>
        <p:spPr>
          <a:xfrm flipH="1" flipV="1">
            <a:off x="3668395" y="3366770"/>
            <a:ext cx="890905" cy="8699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stCxn id="10" idx="1"/>
            <a:endCxn id="21" idx="5"/>
          </p:cNvCxnSpPr>
          <p:nvPr>
            <p:custDataLst>
              <p:tags r:id="rId5"/>
            </p:custDataLst>
          </p:nvPr>
        </p:nvCxnSpPr>
        <p:spPr>
          <a:xfrm flipH="1" flipV="1">
            <a:off x="4470400" y="2189480"/>
            <a:ext cx="478155" cy="3244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stCxn id="10" idx="3"/>
          </p:cNvCxnSpPr>
          <p:nvPr>
            <p:custDataLst>
              <p:tags r:id="rId6"/>
            </p:custDataLst>
          </p:nvPr>
        </p:nvCxnSpPr>
        <p:spPr>
          <a:xfrm flipH="1">
            <a:off x="4322445" y="4393565"/>
            <a:ext cx="626110" cy="4095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>
            <p:custDataLst>
              <p:tags r:id="rId7"/>
            </p:custDataLst>
          </p:nvPr>
        </p:nvSpPr>
        <p:spPr>
          <a:xfrm>
            <a:off x="4559300" y="2124710"/>
            <a:ext cx="2658110" cy="2658110"/>
          </a:xfrm>
          <a:prstGeom prst="ellipse">
            <a:avLst/>
          </a:prstGeom>
          <a:solidFill>
            <a:srgbClr val="12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椭圆 10"/>
          <p:cNvSpPr/>
          <p:nvPr>
            <p:custDataLst>
              <p:tags r:id="rId8"/>
            </p:custDataLst>
          </p:nvPr>
        </p:nvSpPr>
        <p:spPr>
          <a:xfrm>
            <a:off x="7228205" y="1614170"/>
            <a:ext cx="675005" cy="674370"/>
          </a:xfrm>
          <a:prstGeom prst="ellipse">
            <a:avLst/>
          </a:prstGeom>
          <a:solidFill>
            <a:srgbClr val="12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2400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>
            <p:custDataLst>
              <p:tags r:id="rId9"/>
            </p:custDataLst>
          </p:nvPr>
        </p:nvSpPr>
        <p:spPr>
          <a:xfrm>
            <a:off x="8160385" y="3029585"/>
            <a:ext cx="675005" cy="674370"/>
          </a:xfrm>
          <a:prstGeom prst="ellipse">
            <a:avLst/>
          </a:prstGeom>
          <a:solidFill>
            <a:srgbClr val="12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altLang="zh-CN" sz="2400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>
            <p:custDataLst>
              <p:tags r:id="rId10"/>
            </p:custDataLst>
          </p:nvPr>
        </p:nvSpPr>
        <p:spPr>
          <a:xfrm>
            <a:off x="7211060" y="4481195"/>
            <a:ext cx="675005" cy="674370"/>
          </a:xfrm>
          <a:prstGeom prst="ellipse">
            <a:avLst/>
          </a:prstGeom>
          <a:solidFill>
            <a:srgbClr val="12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en-US" altLang="zh-CN" sz="2400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>
            <p:custDataLst>
              <p:tags r:id="rId11"/>
            </p:custDataLst>
          </p:nvPr>
        </p:nvSpPr>
        <p:spPr>
          <a:xfrm>
            <a:off x="3894455" y="1614170"/>
            <a:ext cx="675005" cy="674370"/>
          </a:xfrm>
          <a:prstGeom prst="ellipse">
            <a:avLst/>
          </a:prstGeom>
          <a:solidFill>
            <a:srgbClr val="12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400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>
            <p:custDataLst>
              <p:tags r:id="rId12"/>
            </p:custDataLst>
          </p:nvPr>
        </p:nvSpPr>
        <p:spPr>
          <a:xfrm>
            <a:off x="2993390" y="3029585"/>
            <a:ext cx="675005" cy="674370"/>
          </a:xfrm>
          <a:prstGeom prst="ellipse">
            <a:avLst/>
          </a:prstGeom>
          <a:solidFill>
            <a:srgbClr val="12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400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>
            <p:custDataLst>
              <p:tags r:id="rId13"/>
            </p:custDataLst>
          </p:nvPr>
        </p:nvSpPr>
        <p:spPr>
          <a:xfrm>
            <a:off x="3928110" y="4481195"/>
            <a:ext cx="675005" cy="674370"/>
          </a:xfrm>
          <a:prstGeom prst="ellipse">
            <a:avLst/>
          </a:prstGeom>
          <a:solidFill>
            <a:srgbClr val="12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2400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>
            <a:endCxn id="11" idx="3"/>
          </p:cNvCxnSpPr>
          <p:nvPr>
            <p:custDataLst>
              <p:tags r:id="rId14"/>
            </p:custDataLst>
          </p:nvPr>
        </p:nvCxnSpPr>
        <p:spPr>
          <a:xfrm flipV="1">
            <a:off x="6967220" y="2190115"/>
            <a:ext cx="359410" cy="4508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>
            <p:custDataLst>
              <p:tags r:id="rId15"/>
            </p:custDataLst>
          </p:nvPr>
        </p:nvSpPr>
        <p:spPr>
          <a:xfrm>
            <a:off x="1301750" y="1454785"/>
            <a:ext cx="2475865" cy="44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rmAutofit/>
          </a:bodyPr>
          <a:lstStyle>
            <a:defPPr>
              <a:defRPr lang="zh-CN"/>
            </a:defPPr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>
                    <a:lumMod val="10000"/>
                  </a:schemeClr>
                </a:solidFill>
                <a:latin typeface="Calibri Light" panose="020F0302020204030204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b="1" dirty="0">
                <a:solidFill>
                  <a:srgbClr val="124179"/>
                </a:solidFill>
                <a:latin typeface="微软雅黑" panose="020B0503020204020204" pitchFamily="34" charset="-122"/>
                <a:cs typeface="+mj-cs"/>
              </a:rPr>
              <a:t>灵活入读课程</a:t>
            </a:r>
            <a:endParaRPr lang="zh-CN" altLang="en-US" b="1" dirty="0">
              <a:solidFill>
                <a:srgbClr val="124179"/>
              </a:solidFill>
              <a:latin typeface="微软雅黑" panose="020B0503020204020204" pitchFamily="34" charset="-122"/>
              <a:cs typeface="+mj-cs"/>
            </a:endParaRPr>
          </a:p>
        </p:txBody>
      </p:sp>
      <p:sp>
        <p:nvSpPr>
          <p:cNvPr id="44" name="文本框 43"/>
          <p:cNvSpPr txBox="1"/>
          <p:nvPr>
            <p:custDataLst>
              <p:tags r:id="rId16"/>
            </p:custDataLst>
          </p:nvPr>
        </p:nvSpPr>
        <p:spPr>
          <a:xfrm>
            <a:off x="1301750" y="1955800"/>
            <a:ext cx="2475865" cy="837565"/>
          </a:xfrm>
          <a:prstGeom prst="rect">
            <a:avLst/>
          </a:prstGeom>
        </p:spPr>
        <p:txBody>
          <a:bodyPr wrap="square">
            <a:normAutofit lnSpcReduction="20000"/>
          </a:bodyPr>
          <a:lstStyle>
            <a:defPPr>
              <a:defRPr lang="zh-CN"/>
            </a:defPPr>
            <a:lvl1pPr algn="r">
              <a:defRPr sz="1400">
                <a:solidFill>
                  <a:schemeClr val="bg2">
                    <a:lumMod val="10000"/>
                  </a:schemeClr>
                </a:solidFill>
                <a:latin typeface="Calibri Light" panose="020F0302020204030204"/>
              </a:defRPr>
            </a:lvl1pPr>
          </a:lstStyle>
          <a:p>
            <a:r>
              <a:rPr lang="zh-CN" altLang="en-US" sz="1800" dirty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全校课程均可选择</a:t>
            </a:r>
            <a:endParaRPr lang="zh-CN" altLang="en-US" sz="1800" dirty="0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 dirty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秋季</a:t>
            </a:r>
            <a:r>
              <a:rPr lang="en-US" altLang="zh-CN" sz="1800" dirty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800" dirty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门课</a:t>
            </a:r>
            <a:endParaRPr lang="zh-CN" altLang="en-US" sz="1800" dirty="0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 dirty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全年</a:t>
            </a:r>
            <a:r>
              <a:rPr lang="en-US" altLang="zh-CN" sz="1800" dirty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800" dirty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门课</a:t>
            </a:r>
            <a:endParaRPr lang="zh-CN" altLang="en-US" sz="1800" dirty="0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17"/>
            </p:custDataLst>
          </p:nvPr>
        </p:nvSpPr>
        <p:spPr>
          <a:xfrm>
            <a:off x="440690" y="2938145"/>
            <a:ext cx="2475865" cy="44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rmAutofit/>
          </a:bodyPr>
          <a:lstStyle>
            <a:defPPr>
              <a:defRPr lang="zh-CN"/>
            </a:defPPr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>
                    <a:lumMod val="10000"/>
                  </a:schemeClr>
                </a:solidFill>
                <a:latin typeface="Calibri Light" panose="020F0302020204030204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b="1" dirty="0">
                <a:solidFill>
                  <a:srgbClr val="124179"/>
                </a:solidFill>
                <a:latin typeface="微软雅黑" panose="020B0503020204020204" pitchFamily="34" charset="-122"/>
                <a:cs typeface="+mj-cs"/>
              </a:rPr>
              <a:t>学分相互承认</a:t>
            </a:r>
            <a:endParaRPr lang="zh-CN" altLang="en-US" b="1" dirty="0">
              <a:solidFill>
                <a:srgbClr val="124179"/>
              </a:solidFill>
              <a:latin typeface="微软雅黑" panose="020B0503020204020204" pitchFamily="34" charset="-122"/>
              <a:cs typeface="+mj-cs"/>
            </a:endParaRPr>
          </a:p>
        </p:txBody>
      </p:sp>
      <p:sp>
        <p:nvSpPr>
          <p:cNvPr id="25" name="文本框 24"/>
          <p:cNvSpPr txBox="1"/>
          <p:nvPr>
            <p:custDataLst>
              <p:tags r:id="rId18"/>
            </p:custDataLst>
          </p:nvPr>
        </p:nvSpPr>
        <p:spPr>
          <a:xfrm>
            <a:off x="440690" y="3439160"/>
            <a:ext cx="2475865" cy="837565"/>
          </a:xfrm>
          <a:prstGeom prst="rect">
            <a:avLst/>
          </a:prstGeom>
        </p:spPr>
        <p:txBody>
          <a:bodyPr wrap="square">
            <a:normAutofit lnSpcReduction="20000"/>
          </a:bodyPr>
          <a:lstStyle>
            <a:defPPr>
              <a:defRPr lang="zh-CN"/>
            </a:defPPr>
            <a:lvl1pPr algn="r">
              <a:defRPr sz="1400">
                <a:solidFill>
                  <a:schemeClr val="bg2">
                    <a:lumMod val="10000"/>
                  </a:schemeClr>
                </a:solidFill>
                <a:latin typeface="Calibri Light" panose="020F0302020204030204"/>
              </a:defRPr>
            </a:lvl1pPr>
          </a:lstStyle>
          <a:p>
            <a:r>
              <a:rPr lang="zh-CN" altLang="en-US" sz="1800" dirty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秋季总学分</a:t>
            </a:r>
            <a:r>
              <a:rPr lang="en-US" altLang="zh-CN" sz="1800" dirty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endParaRPr lang="en-US" altLang="zh-CN" sz="1800" dirty="0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 dirty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全年总学分</a:t>
            </a:r>
            <a:r>
              <a:rPr lang="en-US" altLang="zh-CN" sz="1800" dirty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120</a:t>
            </a:r>
            <a:endParaRPr lang="en-US" altLang="zh-CN" sz="1800" dirty="0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800" dirty="0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>
            <p:custDataLst>
              <p:tags r:id="rId19"/>
            </p:custDataLst>
          </p:nvPr>
        </p:nvSpPr>
        <p:spPr>
          <a:xfrm>
            <a:off x="154940" y="4081145"/>
            <a:ext cx="362839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rmAutofit/>
          </a:bodyPr>
          <a:lstStyle>
            <a:defPPr>
              <a:defRPr lang="zh-CN"/>
            </a:defPPr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>
                    <a:lumMod val="10000"/>
                  </a:schemeClr>
                </a:solidFill>
                <a:latin typeface="Calibri Light" panose="020F0302020204030204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rgbClr val="124179"/>
                </a:solidFill>
                <a:latin typeface="微软雅黑" panose="020B0503020204020204" pitchFamily="34" charset="-122"/>
                <a:cs typeface="+mj-cs"/>
              </a:rPr>
              <a:t>Essex</a:t>
            </a:r>
            <a:r>
              <a:rPr lang="zh-CN" altLang="en-US" b="1" dirty="0">
                <a:solidFill>
                  <a:srgbClr val="124179"/>
                </a:solidFill>
                <a:latin typeface="微软雅黑" panose="020B0503020204020204" pitchFamily="34" charset="-122"/>
                <a:cs typeface="+mj-cs"/>
              </a:rPr>
              <a:t>大学研究生课程学费减免</a:t>
            </a:r>
            <a:endParaRPr lang="zh-CN" altLang="en-US" b="1" dirty="0">
              <a:solidFill>
                <a:srgbClr val="124179"/>
              </a:solidFill>
              <a:latin typeface="微软雅黑" panose="020B0503020204020204" pitchFamily="34" charset="-122"/>
              <a:cs typeface="+mj-cs"/>
            </a:endParaRPr>
          </a:p>
        </p:txBody>
      </p:sp>
      <p:sp>
        <p:nvSpPr>
          <p:cNvPr id="48" name="文本框 47"/>
          <p:cNvSpPr txBox="1"/>
          <p:nvPr>
            <p:custDataLst>
              <p:tags r:id="rId20"/>
            </p:custDataLst>
          </p:nvPr>
        </p:nvSpPr>
        <p:spPr>
          <a:xfrm>
            <a:off x="1307465" y="4922520"/>
            <a:ext cx="2475865" cy="837565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 algn="r">
              <a:defRPr sz="1400">
                <a:solidFill>
                  <a:schemeClr val="bg2">
                    <a:lumMod val="10000"/>
                  </a:schemeClr>
                </a:solidFill>
                <a:latin typeface="Calibri Light" panose="020F0302020204030204"/>
              </a:defRPr>
            </a:lvl1pPr>
          </a:lstStyle>
          <a:p>
            <a:r>
              <a:rPr lang="zh-CN" altLang="en-US" sz="1800" dirty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校友优惠</a:t>
            </a:r>
            <a:endParaRPr lang="zh-CN" altLang="en-US" sz="1800" dirty="0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 dirty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留学性价比最高</a:t>
            </a:r>
            <a:endParaRPr lang="zh-CN" altLang="en-US" sz="1800" dirty="0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21"/>
            </p:custDataLst>
          </p:nvPr>
        </p:nvSpPr>
        <p:spPr>
          <a:xfrm>
            <a:off x="7992110" y="1454785"/>
            <a:ext cx="2475865" cy="44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rmAutofit/>
          </a:bodyPr>
          <a:lstStyle>
            <a:defPPr>
              <a:defRPr lang="zh-CN"/>
            </a:defPPr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>
                    <a:lumMod val="10000"/>
                  </a:schemeClr>
                </a:solidFill>
                <a:latin typeface="Calibri Light" panose="020F0302020204030204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l"/>
            <a:r>
              <a:rPr lang="zh-CN" altLang="en-US" b="1" dirty="0">
                <a:solidFill>
                  <a:srgbClr val="124179"/>
                </a:solidFill>
                <a:latin typeface="微软雅黑" panose="020B0503020204020204" pitchFamily="34" charset="-122"/>
                <a:cs typeface="+mn-ea"/>
              </a:rPr>
              <a:t>海外学习经历</a:t>
            </a:r>
            <a:endParaRPr lang="zh-CN" altLang="en-US" b="1" dirty="0">
              <a:solidFill>
                <a:srgbClr val="124179"/>
              </a:solidFill>
              <a:latin typeface="微软雅黑" panose="020B0503020204020204" pitchFamily="34" charset="-122"/>
              <a:cs typeface="+mn-ea"/>
            </a:endParaRPr>
          </a:p>
        </p:txBody>
      </p:sp>
      <p:sp>
        <p:nvSpPr>
          <p:cNvPr id="27" name="文本框 26"/>
          <p:cNvSpPr txBox="1"/>
          <p:nvPr>
            <p:custDataLst>
              <p:tags r:id="rId22"/>
            </p:custDataLst>
          </p:nvPr>
        </p:nvSpPr>
        <p:spPr>
          <a:xfrm>
            <a:off x="7992110" y="1955800"/>
            <a:ext cx="2475865" cy="837565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 algn="r">
              <a:defRPr sz="1400">
                <a:solidFill>
                  <a:schemeClr val="bg2">
                    <a:lumMod val="10000"/>
                  </a:schemeClr>
                </a:solidFill>
                <a:latin typeface="Calibri Light" panose="020F0302020204030204"/>
              </a:defRPr>
            </a:lvl1pPr>
          </a:lstStyle>
          <a:p>
            <a:pPr algn="l"/>
            <a:r>
              <a:rPr lang="zh-CN" altLang="en-US" sz="1800" dirty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全球承认的</a:t>
            </a:r>
            <a:r>
              <a:rPr lang="zh-CN" altLang="en-US" sz="1800" dirty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成绩单</a:t>
            </a:r>
            <a:endParaRPr lang="zh-CN" altLang="en-US" sz="1800" dirty="0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zh-CN" altLang="en-US" sz="1800" dirty="0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zh-CN" altLang="en-US" sz="1800" dirty="0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8" name="文本框 27"/>
          <p:cNvSpPr txBox="1"/>
          <p:nvPr>
            <p:custDataLst>
              <p:tags r:id="rId23"/>
            </p:custDataLst>
          </p:nvPr>
        </p:nvSpPr>
        <p:spPr>
          <a:xfrm>
            <a:off x="8961120" y="2938145"/>
            <a:ext cx="2475865" cy="44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rmAutofit/>
          </a:bodyPr>
          <a:lstStyle>
            <a:defPPr>
              <a:defRPr lang="zh-CN"/>
            </a:defPPr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>
                    <a:lumMod val="10000"/>
                  </a:schemeClr>
                </a:solidFill>
                <a:latin typeface="Calibri Light" panose="020F0302020204030204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l"/>
            <a:r>
              <a:rPr lang="zh-CN" altLang="en-US" b="1" dirty="0">
                <a:solidFill>
                  <a:srgbClr val="124179"/>
                </a:solidFill>
                <a:latin typeface="微软雅黑" panose="020B0503020204020204" pitchFamily="34" charset="-122"/>
                <a:cs typeface="+mn-ea"/>
              </a:rPr>
              <a:t>英国大学导师推荐信</a:t>
            </a:r>
            <a:endParaRPr lang="zh-CN" altLang="en-US" b="1" dirty="0">
              <a:solidFill>
                <a:srgbClr val="124179"/>
              </a:solidFill>
              <a:latin typeface="微软雅黑" panose="020B0503020204020204" pitchFamily="34" charset="-122"/>
              <a:cs typeface="+mn-ea"/>
            </a:endParaRPr>
          </a:p>
        </p:txBody>
      </p:sp>
      <p:sp>
        <p:nvSpPr>
          <p:cNvPr id="29" name="文本框 28"/>
          <p:cNvSpPr txBox="1"/>
          <p:nvPr>
            <p:custDataLst>
              <p:tags r:id="rId24"/>
            </p:custDataLst>
          </p:nvPr>
        </p:nvSpPr>
        <p:spPr>
          <a:xfrm>
            <a:off x="8961120" y="3439160"/>
            <a:ext cx="2475865" cy="837565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 algn="r">
              <a:defRPr sz="1400">
                <a:solidFill>
                  <a:schemeClr val="bg2">
                    <a:lumMod val="10000"/>
                  </a:schemeClr>
                </a:solidFill>
                <a:latin typeface="Calibri Light" panose="020F0302020204030204"/>
              </a:defRPr>
            </a:lvl1pPr>
          </a:lstStyle>
          <a:p>
            <a:pPr algn="l"/>
            <a:r>
              <a:rPr lang="zh-CN" altLang="en-US" sz="1800" dirty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研究生申请优势明显</a:t>
            </a:r>
            <a:endParaRPr lang="zh-CN" altLang="en-US" sz="1800" dirty="0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60"/>
          <p:cNvSpPr txBox="1"/>
          <p:nvPr>
            <p:custDataLst>
              <p:tags r:id="rId25"/>
            </p:custDataLst>
          </p:nvPr>
        </p:nvSpPr>
        <p:spPr>
          <a:xfrm>
            <a:off x="7988300" y="4421505"/>
            <a:ext cx="2475865" cy="44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rmAutofit/>
          </a:bodyPr>
          <a:lstStyle>
            <a:defPPr>
              <a:defRPr lang="zh-CN"/>
            </a:defPPr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>
                    <a:lumMod val="10000"/>
                  </a:schemeClr>
                </a:solidFill>
                <a:latin typeface="Calibri Light" panose="020F0302020204030204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l"/>
            <a:r>
              <a:rPr lang="zh-CN" altLang="en-US" b="1" dirty="0">
                <a:solidFill>
                  <a:srgbClr val="124179"/>
                </a:solidFill>
                <a:latin typeface="微软雅黑" panose="020B0503020204020204" pitchFamily="34" charset="-122"/>
                <a:cs typeface="+mn-ea"/>
              </a:rPr>
              <a:t>自身提升</a:t>
            </a:r>
            <a:endParaRPr lang="zh-CN" altLang="en-US" b="1" dirty="0">
              <a:solidFill>
                <a:srgbClr val="124179"/>
              </a:solidFill>
              <a:latin typeface="微软雅黑" panose="020B0503020204020204" pitchFamily="34" charset="-122"/>
              <a:cs typeface="+mn-ea"/>
            </a:endParaRPr>
          </a:p>
        </p:txBody>
      </p:sp>
      <p:sp>
        <p:nvSpPr>
          <p:cNvPr id="62" name="文本框 61"/>
          <p:cNvSpPr txBox="1"/>
          <p:nvPr>
            <p:custDataLst>
              <p:tags r:id="rId26"/>
            </p:custDataLst>
          </p:nvPr>
        </p:nvSpPr>
        <p:spPr>
          <a:xfrm>
            <a:off x="7988300" y="4922520"/>
            <a:ext cx="2475865" cy="837565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 algn="r">
              <a:defRPr sz="1400">
                <a:solidFill>
                  <a:schemeClr val="bg2">
                    <a:lumMod val="10000"/>
                  </a:schemeClr>
                </a:solidFill>
                <a:latin typeface="Calibri Light" panose="020F0302020204030204"/>
              </a:defRPr>
            </a:lvl1pPr>
          </a:lstStyle>
          <a:p>
            <a:pPr algn="l"/>
            <a:r>
              <a:rPr lang="zh-CN" altLang="en-US" sz="1800" dirty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英文水平</a:t>
            </a:r>
            <a:endParaRPr lang="zh-CN" altLang="en-US" sz="1800" dirty="0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800" dirty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学术能力</a:t>
            </a:r>
            <a:endParaRPr lang="zh-CN" altLang="en-US" sz="1800" dirty="0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800" dirty="0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800" dirty="0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800" dirty="0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27"/>
            </p:custDataLst>
          </p:nvPr>
        </p:nvSpPr>
        <p:spPr>
          <a:xfrm>
            <a:off x="4650105" y="2873375"/>
            <a:ext cx="2475865" cy="98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rmAutofit/>
          </a:bodyPr>
          <a:lstStyle>
            <a:defPPr>
              <a:defRPr lang="zh-CN"/>
            </a:defPPr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>
                    <a:lumMod val="10000"/>
                  </a:schemeClr>
                </a:solidFill>
                <a:latin typeface="Calibri Light" panose="020F0302020204030204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</a:rPr>
              <a:t>3-12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</a:rPr>
              <a:t>个月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</a:rPr>
              <a:t>交换访学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</a:endParaRPr>
          </a:p>
        </p:txBody>
      </p:sp>
    </p:spTree>
    <p:custDataLst>
      <p:tags r:id="rId28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圆角矩形 2"/>
          <p:cNvSpPr/>
          <p:nvPr>
            <p:custDataLst>
              <p:tags r:id="rId1"/>
            </p:custDataLst>
          </p:nvPr>
        </p:nvSpPr>
        <p:spPr>
          <a:xfrm>
            <a:off x="708154" y="4070814"/>
            <a:ext cx="4076507" cy="904259"/>
          </a:xfrm>
          <a:prstGeom prst="roundRect">
            <a:avLst>
              <a:gd name="adj" fmla="val 2415"/>
            </a:avLst>
          </a:prstGeom>
          <a:solidFill>
            <a:schemeClr val="bg1">
              <a:alpha val="40000"/>
            </a:schemeClr>
          </a:solidFill>
          <a:ln w="19050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4"/>
          <p:cNvSpPr/>
          <p:nvPr>
            <p:custDataLst>
              <p:tags r:id="rId2"/>
            </p:custDataLst>
          </p:nvPr>
        </p:nvSpPr>
        <p:spPr>
          <a:xfrm>
            <a:off x="708853" y="1460143"/>
            <a:ext cx="4076507" cy="904259"/>
          </a:xfrm>
          <a:prstGeom prst="roundRect">
            <a:avLst>
              <a:gd name="adj" fmla="val 2415"/>
            </a:avLst>
          </a:prstGeom>
          <a:solidFill>
            <a:schemeClr val="bg1">
              <a:alpha val="40000"/>
            </a:schemeClr>
          </a:solidFill>
          <a:ln w="190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36880" y="262255"/>
            <a:ext cx="3083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124179"/>
                </a:solidFill>
              </a:rPr>
              <a:t>交换访学</a:t>
            </a:r>
            <a:r>
              <a:rPr lang="en-US" altLang="zh-CN" sz="2800" b="1">
                <a:solidFill>
                  <a:srgbClr val="124179"/>
                </a:solidFill>
              </a:rPr>
              <a:t>I</a:t>
            </a:r>
            <a:r>
              <a:rPr lang="en-US" altLang="zh-CN" sz="2800" b="1">
                <a:solidFill>
                  <a:srgbClr val="124179"/>
                </a:solidFill>
                <a:sym typeface="+mn-ea"/>
              </a:rPr>
              <a:t>I</a:t>
            </a:r>
            <a:endParaRPr lang="en-US" altLang="zh-CN" sz="2800" b="1">
              <a:solidFill>
                <a:srgbClr val="124179"/>
              </a:solidFill>
              <a:ea typeface="宋体" panose="02010600030101010101" pitchFamily="2" charset="-122"/>
            </a:endParaRPr>
          </a:p>
        </p:txBody>
      </p:sp>
      <p:sp>
        <p:nvSpPr>
          <p:cNvPr id="165" name=" 165"/>
          <p:cNvSpPr/>
          <p:nvPr/>
        </p:nvSpPr>
        <p:spPr>
          <a:xfrm>
            <a:off x="446405" y="3175"/>
            <a:ext cx="1245235" cy="135890"/>
          </a:xfrm>
          <a:prstGeom prst="rect">
            <a:avLst/>
          </a:prstGeom>
          <a:solidFill>
            <a:srgbClr val="12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6" name="图片 5" descr="LOGO&amp;NAM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" y="6438900"/>
            <a:ext cx="1257300" cy="419100"/>
          </a:xfrm>
          <a:prstGeom prst="rect">
            <a:avLst/>
          </a:prstGeom>
        </p:spPr>
      </p:pic>
      <p:sp>
        <p:nvSpPr>
          <p:cNvPr id="32" name="任意多边形 31"/>
          <p:cNvSpPr/>
          <p:nvPr>
            <p:custDataLst>
              <p:tags r:id="rId4"/>
            </p:custDataLst>
          </p:nvPr>
        </p:nvSpPr>
        <p:spPr>
          <a:xfrm>
            <a:off x="7555484" y="2278702"/>
            <a:ext cx="2799440" cy="677635"/>
          </a:xfrm>
          <a:custGeom>
            <a:avLst/>
            <a:gdLst>
              <a:gd name="connsiteX0" fmla="*/ 0 w 7013359"/>
              <a:gd name="connsiteY0" fmla="*/ 1420427 h 1420427"/>
              <a:gd name="connsiteX1" fmla="*/ 1420427 w 7013359"/>
              <a:gd name="connsiteY1" fmla="*/ 790113 h 1420427"/>
              <a:gd name="connsiteX2" fmla="*/ 7013359 w 7013359"/>
              <a:gd name="connsiteY2" fmla="*/ 0 h 1420427"/>
              <a:gd name="connsiteX3" fmla="*/ 7013359 w 7013359"/>
              <a:gd name="connsiteY3" fmla="*/ 0 h 1420427"/>
              <a:gd name="connsiteX0-1" fmla="*/ 0 w 7013359"/>
              <a:gd name="connsiteY0-2" fmla="*/ 1420427 h 1420427"/>
              <a:gd name="connsiteX1-3" fmla="*/ 1313894 w 7013359"/>
              <a:gd name="connsiteY1-4" fmla="*/ 878889 h 1420427"/>
              <a:gd name="connsiteX2-5" fmla="*/ 7013359 w 7013359"/>
              <a:gd name="connsiteY2-6" fmla="*/ 0 h 1420427"/>
              <a:gd name="connsiteX3-7" fmla="*/ 7013359 w 7013359"/>
              <a:gd name="connsiteY3-8" fmla="*/ 0 h 1420427"/>
              <a:gd name="connsiteX0-9" fmla="*/ 0 w 7013359"/>
              <a:gd name="connsiteY0-10" fmla="*/ 1420427 h 1420427"/>
              <a:gd name="connsiteX1-11" fmla="*/ 1313894 w 7013359"/>
              <a:gd name="connsiteY1-12" fmla="*/ 878889 h 1420427"/>
              <a:gd name="connsiteX2-13" fmla="*/ 7013359 w 7013359"/>
              <a:gd name="connsiteY2-14" fmla="*/ 0 h 1420427"/>
              <a:gd name="connsiteX3-15" fmla="*/ 7013359 w 7013359"/>
              <a:gd name="connsiteY3-16" fmla="*/ 0 h 1420427"/>
              <a:gd name="connsiteX0-17" fmla="*/ 0 w 7013359"/>
              <a:gd name="connsiteY0-18" fmla="*/ 1420427 h 1420427"/>
              <a:gd name="connsiteX1-19" fmla="*/ 1313894 w 7013359"/>
              <a:gd name="connsiteY1-20" fmla="*/ 878889 h 1420427"/>
              <a:gd name="connsiteX2-21" fmla="*/ 2840854 w 7013359"/>
              <a:gd name="connsiteY2-22" fmla="*/ 701336 h 1420427"/>
              <a:gd name="connsiteX3-23" fmla="*/ 7013359 w 7013359"/>
              <a:gd name="connsiteY3-24" fmla="*/ 0 h 1420427"/>
              <a:gd name="connsiteX4" fmla="*/ 7013359 w 7013359"/>
              <a:gd name="connsiteY4" fmla="*/ 0 h 1420427"/>
              <a:gd name="connsiteX0-25" fmla="*/ 0 w 7013359"/>
              <a:gd name="connsiteY0-26" fmla="*/ 1420427 h 1420427"/>
              <a:gd name="connsiteX1-27" fmla="*/ 1313894 w 7013359"/>
              <a:gd name="connsiteY1-28" fmla="*/ 878889 h 1420427"/>
              <a:gd name="connsiteX2-29" fmla="*/ 2974019 w 7013359"/>
              <a:gd name="connsiteY2-30" fmla="*/ 1127464 h 1420427"/>
              <a:gd name="connsiteX3-31" fmla="*/ 7013359 w 7013359"/>
              <a:gd name="connsiteY3-32" fmla="*/ 0 h 1420427"/>
              <a:gd name="connsiteX4-33" fmla="*/ 7013359 w 7013359"/>
              <a:gd name="connsiteY4-34" fmla="*/ 0 h 1420427"/>
              <a:gd name="connsiteX0-35" fmla="*/ 0 w 7013359"/>
              <a:gd name="connsiteY0-36" fmla="*/ 1420427 h 1420427"/>
              <a:gd name="connsiteX1-37" fmla="*/ 1313894 w 7013359"/>
              <a:gd name="connsiteY1-38" fmla="*/ 878889 h 1420427"/>
              <a:gd name="connsiteX2-39" fmla="*/ 2974019 w 7013359"/>
              <a:gd name="connsiteY2-40" fmla="*/ 1127464 h 1420427"/>
              <a:gd name="connsiteX3-41" fmla="*/ 4429957 w 7013359"/>
              <a:gd name="connsiteY3-42" fmla="*/ 763480 h 1420427"/>
              <a:gd name="connsiteX4-43" fmla="*/ 7013359 w 7013359"/>
              <a:gd name="connsiteY4-44" fmla="*/ 0 h 1420427"/>
              <a:gd name="connsiteX5" fmla="*/ 7013359 w 7013359"/>
              <a:gd name="connsiteY5" fmla="*/ 0 h 1420427"/>
              <a:gd name="connsiteX0-45" fmla="*/ 0 w 7013359"/>
              <a:gd name="connsiteY0-46" fmla="*/ 1420427 h 1420427"/>
              <a:gd name="connsiteX1-47" fmla="*/ 1313894 w 7013359"/>
              <a:gd name="connsiteY1-48" fmla="*/ 878889 h 1420427"/>
              <a:gd name="connsiteX2-49" fmla="*/ 2974019 w 7013359"/>
              <a:gd name="connsiteY2-50" fmla="*/ 1127464 h 1420427"/>
              <a:gd name="connsiteX3-51" fmla="*/ 4279036 w 7013359"/>
              <a:gd name="connsiteY3-52" fmla="*/ 541538 h 1420427"/>
              <a:gd name="connsiteX4-53" fmla="*/ 7013359 w 7013359"/>
              <a:gd name="connsiteY4-54" fmla="*/ 0 h 1420427"/>
              <a:gd name="connsiteX5-55" fmla="*/ 7013359 w 7013359"/>
              <a:gd name="connsiteY5-56" fmla="*/ 0 h 1420427"/>
              <a:gd name="connsiteX0-57" fmla="*/ 0 w 7013359"/>
              <a:gd name="connsiteY0-58" fmla="*/ 1420427 h 1420427"/>
              <a:gd name="connsiteX1-59" fmla="*/ 1313894 w 7013359"/>
              <a:gd name="connsiteY1-60" fmla="*/ 878889 h 1420427"/>
              <a:gd name="connsiteX2-61" fmla="*/ 2974019 w 7013359"/>
              <a:gd name="connsiteY2-62" fmla="*/ 1127464 h 1420427"/>
              <a:gd name="connsiteX3-63" fmla="*/ 4243525 w 7013359"/>
              <a:gd name="connsiteY3-64" fmla="*/ 523783 h 1420427"/>
              <a:gd name="connsiteX4-65" fmla="*/ 7013359 w 7013359"/>
              <a:gd name="connsiteY4-66" fmla="*/ 0 h 1420427"/>
              <a:gd name="connsiteX5-67" fmla="*/ 7013359 w 7013359"/>
              <a:gd name="connsiteY5-68" fmla="*/ 0 h 1420427"/>
              <a:gd name="connsiteX0-69" fmla="*/ 0 w 7013359"/>
              <a:gd name="connsiteY0-70" fmla="*/ 1420427 h 1420427"/>
              <a:gd name="connsiteX1-71" fmla="*/ 1313894 w 7013359"/>
              <a:gd name="connsiteY1-72" fmla="*/ 878889 h 1420427"/>
              <a:gd name="connsiteX2-73" fmla="*/ 2974019 w 7013359"/>
              <a:gd name="connsiteY2-74" fmla="*/ 1127464 h 1420427"/>
              <a:gd name="connsiteX3-75" fmla="*/ 4243525 w 7013359"/>
              <a:gd name="connsiteY3-76" fmla="*/ 523783 h 1420427"/>
              <a:gd name="connsiteX4-77" fmla="*/ 5690586 w 7013359"/>
              <a:gd name="connsiteY4-78" fmla="*/ 221942 h 1420427"/>
              <a:gd name="connsiteX5-79" fmla="*/ 7013359 w 7013359"/>
              <a:gd name="connsiteY5-80" fmla="*/ 0 h 1420427"/>
              <a:gd name="connsiteX6" fmla="*/ 7013359 w 7013359"/>
              <a:gd name="connsiteY6" fmla="*/ 0 h 1420427"/>
              <a:gd name="connsiteX0-81" fmla="*/ 0 w 7013359"/>
              <a:gd name="connsiteY0-82" fmla="*/ 1420427 h 1420427"/>
              <a:gd name="connsiteX1-83" fmla="*/ 1313894 w 7013359"/>
              <a:gd name="connsiteY1-84" fmla="*/ 878889 h 1420427"/>
              <a:gd name="connsiteX2-85" fmla="*/ 2974019 w 7013359"/>
              <a:gd name="connsiteY2-86" fmla="*/ 1127464 h 1420427"/>
              <a:gd name="connsiteX3-87" fmla="*/ 4243525 w 7013359"/>
              <a:gd name="connsiteY3-88" fmla="*/ 523783 h 1420427"/>
              <a:gd name="connsiteX4-89" fmla="*/ 5734974 w 7013359"/>
              <a:gd name="connsiteY4-90" fmla="*/ 346229 h 1420427"/>
              <a:gd name="connsiteX5-91" fmla="*/ 7013359 w 7013359"/>
              <a:gd name="connsiteY5-92" fmla="*/ 0 h 1420427"/>
              <a:gd name="connsiteX6-93" fmla="*/ 7013359 w 7013359"/>
              <a:gd name="connsiteY6-94" fmla="*/ 0 h 1420427"/>
              <a:gd name="connsiteX0-95" fmla="*/ 0 w 7013359"/>
              <a:gd name="connsiteY0-96" fmla="*/ 1420427 h 1420427"/>
              <a:gd name="connsiteX1-97" fmla="*/ 1313894 w 7013359"/>
              <a:gd name="connsiteY1-98" fmla="*/ 878889 h 1420427"/>
              <a:gd name="connsiteX2-99" fmla="*/ 2974019 w 7013359"/>
              <a:gd name="connsiteY2-100" fmla="*/ 1127464 h 1420427"/>
              <a:gd name="connsiteX3-101" fmla="*/ 4243525 w 7013359"/>
              <a:gd name="connsiteY3-102" fmla="*/ 523783 h 1420427"/>
              <a:gd name="connsiteX4-103" fmla="*/ 5734974 w 7013359"/>
              <a:gd name="connsiteY4-104" fmla="*/ 346229 h 1420427"/>
              <a:gd name="connsiteX5-105" fmla="*/ 7013359 w 7013359"/>
              <a:gd name="connsiteY5-106" fmla="*/ 0 h 1420427"/>
              <a:gd name="connsiteX6-107" fmla="*/ 7013359 w 7013359"/>
              <a:gd name="connsiteY6-108" fmla="*/ 0 h 1420427"/>
              <a:gd name="connsiteX0-109" fmla="*/ 0 w 7013359"/>
              <a:gd name="connsiteY0-110" fmla="*/ 1420427 h 1420427"/>
              <a:gd name="connsiteX1-111" fmla="*/ 1340527 w 7013359"/>
              <a:gd name="connsiteY1-112" fmla="*/ 887766 h 1420427"/>
              <a:gd name="connsiteX2-113" fmla="*/ 2974019 w 7013359"/>
              <a:gd name="connsiteY2-114" fmla="*/ 1127464 h 1420427"/>
              <a:gd name="connsiteX3-115" fmla="*/ 4243525 w 7013359"/>
              <a:gd name="connsiteY3-116" fmla="*/ 523783 h 1420427"/>
              <a:gd name="connsiteX4-117" fmla="*/ 5734974 w 7013359"/>
              <a:gd name="connsiteY4-118" fmla="*/ 346229 h 1420427"/>
              <a:gd name="connsiteX5-119" fmla="*/ 7013359 w 7013359"/>
              <a:gd name="connsiteY5-120" fmla="*/ 0 h 1420427"/>
              <a:gd name="connsiteX6-121" fmla="*/ 7013359 w 7013359"/>
              <a:gd name="connsiteY6-122" fmla="*/ 0 h 1420427"/>
              <a:gd name="connsiteX0-123" fmla="*/ 0 w 7013359"/>
              <a:gd name="connsiteY0-124" fmla="*/ 1420427 h 1420427"/>
              <a:gd name="connsiteX1-125" fmla="*/ 1340527 w 7013359"/>
              <a:gd name="connsiteY1-126" fmla="*/ 887766 h 1420427"/>
              <a:gd name="connsiteX2-127" fmla="*/ 2807332 w 7013359"/>
              <a:gd name="connsiteY2-128" fmla="*/ 1132227 h 1420427"/>
              <a:gd name="connsiteX3-129" fmla="*/ 4243525 w 7013359"/>
              <a:gd name="connsiteY3-130" fmla="*/ 523783 h 1420427"/>
              <a:gd name="connsiteX4-131" fmla="*/ 5734974 w 7013359"/>
              <a:gd name="connsiteY4-132" fmla="*/ 346229 h 1420427"/>
              <a:gd name="connsiteX5-133" fmla="*/ 7013359 w 7013359"/>
              <a:gd name="connsiteY5-134" fmla="*/ 0 h 1420427"/>
              <a:gd name="connsiteX6-135" fmla="*/ 7013359 w 7013359"/>
              <a:gd name="connsiteY6-136" fmla="*/ 0 h 1420427"/>
              <a:gd name="connsiteX0-137" fmla="*/ 0 w 7013359"/>
              <a:gd name="connsiteY0-138" fmla="*/ 1420427 h 1420427"/>
              <a:gd name="connsiteX1-139" fmla="*/ 1340527 w 7013359"/>
              <a:gd name="connsiteY1-140" fmla="*/ 887766 h 1420427"/>
              <a:gd name="connsiteX2-141" fmla="*/ 2807332 w 7013359"/>
              <a:gd name="connsiteY2-142" fmla="*/ 1132227 h 1420427"/>
              <a:gd name="connsiteX3-143" fmla="*/ 4281625 w 7013359"/>
              <a:gd name="connsiteY3-144" fmla="*/ 533308 h 1420427"/>
              <a:gd name="connsiteX4-145" fmla="*/ 5734974 w 7013359"/>
              <a:gd name="connsiteY4-146" fmla="*/ 346229 h 1420427"/>
              <a:gd name="connsiteX5-147" fmla="*/ 7013359 w 7013359"/>
              <a:gd name="connsiteY5-148" fmla="*/ 0 h 1420427"/>
              <a:gd name="connsiteX6-149" fmla="*/ 7013359 w 7013359"/>
              <a:gd name="connsiteY6-150" fmla="*/ 0 h 1420427"/>
              <a:gd name="connsiteX0-151" fmla="*/ 0 w 7013359"/>
              <a:gd name="connsiteY0-152" fmla="*/ 1420427 h 1420427"/>
              <a:gd name="connsiteX1-153" fmla="*/ 1340527 w 7013359"/>
              <a:gd name="connsiteY1-154" fmla="*/ 887766 h 1420427"/>
              <a:gd name="connsiteX2-155" fmla="*/ 2807332 w 7013359"/>
              <a:gd name="connsiteY2-156" fmla="*/ 1132227 h 1420427"/>
              <a:gd name="connsiteX3-157" fmla="*/ 4281625 w 7013359"/>
              <a:gd name="connsiteY3-158" fmla="*/ 533308 h 1420427"/>
              <a:gd name="connsiteX4-159" fmla="*/ 5734974 w 7013359"/>
              <a:gd name="connsiteY4-160" fmla="*/ 346229 h 1420427"/>
              <a:gd name="connsiteX5-161" fmla="*/ 7013359 w 7013359"/>
              <a:gd name="connsiteY5-162" fmla="*/ 0 h 1420427"/>
              <a:gd name="connsiteX6-163" fmla="*/ 7013359 w 7013359"/>
              <a:gd name="connsiteY6-164" fmla="*/ 0 h 1420427"/>
              <a:gd name="connsiteX0-165" fmla="*/ 0 w 7013359"/>
              <a:gd name="connsiteY0-166" fmla="*/ 1420427 h 1420427"/>
              <a:gd name="connsiteX1-167" fmla="*/ 1340527 w 7013359"/>
              <a:gd name="connsiteY1-168" fmla="*/ 887766 h 1420427"/>
              <a:gd name="connsiteX2-169" fmla="*/ 2807332 w 7013359"/>
              <a:gd name="connsiteY2-170" fmla="*/ 1132227 h 1420427"/>
              <a:gd name="connsiteX3-171" fmla="*/ 4262575 w 7013359"/>
              <a:gd name="connsiteY3-172" fmla="*/ 538070 h 1420427"/>
              <a:gd name="connsiteX4-173" fmla="*/ 5734974 w 7013359"/>
              <a:gd name="connsiteY4-174" fmla="*/ 346229 h 1420427"/>
              <a:gd name="connsiteX5-175" fmla="*/ 7013359 w 7013359"/>
              <a:gd name="connsiteY5-176" fmla="*/ 0 h 1420427"/>
              <a:gd name="connsiteX6-177" fmla="*/ 7013359 w 7013359"/>
              <a:gd name="connsiteY6-178" fmla="*/ 0 h 1420427"/>
              <a:gd name="connsiteX0-179" fmla="*/ 0 w 7013359"/>
              <a:gd name="connsiteY0-180" fmla="*/ 1420427 h 1420427"/>
              <a:gd name="connsiteX1-181" fmla="*/ 1340527 w 7013359"/>
              <a:gd name="connsiteY1-182" fmla="*/ 887766 h 1420427"/>
              <a:gd name="connsiteX2-183" fmla="*/ 2807332 w 7013359"/>
              <a:gd name="connsiteY2-184" fmla="*/ 1132227 h 1420427"/>
              <a:gd name="connsiteX3-185" fmla="*/ 4276863 w 7013359"/>
              <a:gd name="connsiteY3-186" fmla="*/ 530927 h 1420427"/>
              <a:gd name="connsiteX4-187" fmla="*/ 5734974 w 7013359"/>
              <a:gd name="connsiteY4-188" fmla="*/ 346229 h 1420427"/>
              <a:gd name="connsiteX5-189" fmla="*/ 7013359 w 7013359"/>
              <a:gd name="connsiteY5-190" fmla="*/ 0 h 1420427"/>
              <a:gd name="connsiteX6-191" fmla="*/ 7013359 w 7013359"/>
              <a:gd name="connsiteY6-192" fmla="*/ 0 h 1420427"/>
              <a:gd name="connsiteX0-193" fmla="*/ 0 w 7013359"/>
              <a:gd name="connsiteY0-194" fmla="*/ 1420427 h 1420427"/>
              <a:gd name="connsiteX1-195" fmla="*/ 1340527 w 7013359"/>
              <a:gd name="connsiteY1-196" fmla="*/ 887766 h 1420427"/>
              <a:gd name="connsiteX2-197" fmla="*/ 2807332 w 7013359"/>
              <a:gd name="connsiteY2-198" fmla="*/ 1132227 h 1420427"/>
              <a:gd name="connsiteX3-199" fmla="*/ 4276863 w 7013359"/>
              <a:gd name="connsiteY3-200" fmla="*/ 530927 h 1420427"/>
              <a:gd name="connsiteX4-201" fmla="*/ 5734974 w 7013359"/>
              <a:gd name="connsiteY4-202" fmla="*/ 346229 h 1420427"/>
              <a:gd name="connsiteX5-203" fmla="*/ 7013359 w 7013359"/>
              <a:gd name="connsiteY5-204" fmla="*/ 0 h 1420427"/>
              <a:gd name="connsiteX6-205" fmla="*/ 7013359 w 7013359"/>
              <a:gd name="connsiteY6-206" fmla="*/ 0 h 1420427"/>
              <a:gd name="connsiteX0-207" fmla="*/ 0 w 7013359"/>
              <a:gd name="connsiteY0-208" fmla="*/ 1420427 h 1420427"/>
              <a:gd name="connsiteX1-209" fmla="*/ 1340527 w 7013359"/>
              <a:gd name="connsiteY1-210" fmla="*/ 887766 h 1420427"/>
              <a:gd name="connsiteX2-211" fmla="*/ 2807332 w 7013359"/>
              <a:gd name="connsiteY2-212" fmla="*/ 1132227 h 1420427"/>
              <a:gd name="connsiteX3-213" fmla="*/ 4276863 w 7013359"/>
              <a:gd name="connsiteY3-214" fmla="*/ 530927 h 1420427"/>
              <a:gd name="connsiteX4-215" fmla="*/ 5734974 w 7013359"/>
              <a:gd name="connsiteY4-216" fmla="*/ 346229 h 1420427"/>
              <a:gd name="connsiteX5-217" fmla="*/ 7013359 w 7013359"/>
              <a:gd name="connsiteY5-218" fmla="*/ 0 h 1420427"/>
              <a:gd name="connsiteX6-219" fmla="*/ 7013359 w 7013359"/>
              <a:gd name="connsiteY6-220" fmla="*/ 0 h 1420427"/>
              <a:gd name="connsiteX0-221" fmla="*/ 0 w 7013359"/>
              <a:gd name="connsiteY0-222" fmla="*/ 1420427 h 1420427"/>
              <a:gd name="connsiteX1-223" fmla="*/ 1340527 w 7013359"/>
              <a:gd name="connsiteY1-224" fmla="*/ 887766 h 1420427"/>
              <a:gd name="connsiteX2-225" fmla="*/ 2807332 w 7013359"/>
              <a:gd name="connsiteY2-226" fmla="*/ 1132227 h 1420427"/>
              <a:gd name="connsiteX3-227" fmla="*/ 4276863 w 7013359"/>
              <a:gd name="connsiteY3-228" fmla="*/ 530927 h 1420427"/>
              <a:gd name="connsiteX4-229" fmla="*/ 5734974 w 7013359"/>
              <a:gd name="connsiteY4-230" fmla="*/ 346229 h 1420427"/>
              <a:gd name="connsiteX5-231" fmla="*/ 7013359 w 7013359"/>
              <a:gd name="connsiteY5-232" fmla="*/ 0 h 1420427"/>
              <a:gd name="connsiteX6-233" fmla="*/ 7013359 w 7013359"/>
              <a:gd name="connsiteY6-234" fmla="*/ 0 h 1420427"/>
              <a:gd name="connsiteX0-235" fmla="*/ 0 w 7013359"/>
              <a:gd name="connsiteY0-236" fmla="*/ 1420427 h 1420427"/>
              <a:gd name="connsiteX1-237" fmla="*/ 1340527 w 7013359"/>
              <a:gd name="connsiteY1-238" fmla="*/ 887766 h 1420427"/>
              <a:gd name="connsiteX2-239" fmla="*/ 2807332 w 7013359"/>
              <a:gd name="connsiteY2-240" fmla="*/ 1132227 h 1420427"/>
              <a:gd name="connsiteX3-241" fmla="*/ 4276863 w 7013359"/>
              <a:gd name="connsiteY3-242" fmla="*/ 530927 h 1420427"/>
              <a:gd name="connsiteX4-243" fmla="*/ 5734974 w 7013359"/>
              <a:gd name="connsiteY4-244" fmla="*/ 346229 h 1420427"/>
              <a:gd name="connsiteX5-245" fmla="*/ 7013359 w 7013359"/>
              <a:gd name="connsiteY5-246" fmla="*/ 0 h 1420427"/>
              <a:gd name="connsiteX6-247" fmla="*/ 7013359 w 7013359"/>
              <a:gd name="connsiteY6-248" fmla="*/ 0 h 1420427"/>
              <a:gd name="connsiteX0-249" fmla="*/ 0 w 7013359"/>
              <a:gd name="connsiteY0-250" fmla="*/ 1420427 h 1420427"/>
              <a:gd name="connsiteX1-251" fmla="*/ 1340527 w 7013359"/>
              <a:gd name="connsiteY1-252" fmla="*/ 887766 h 1420427"/>
              <a:gd name="connsiteX2-253" fmla="*/ 2807332 w 7013359"/>
              <a:gd name="connsiteY2-254" fmla="*/ 1132227 h 1420427"/>
              <a:gd name="connsiteX3-255" fmla="*/ 4276863 w 7013359"/>
              <a:gd name="connsiteY3-256" fmla="*/ 530927 h 1420427"/>
              <a:gd name="connsiteX4-257" fmla="*/ 5734974 w 7013359"/>
              <a:gd name="connsiteY4-258" fmla="*/ 346229 h 1420427"/>
              <a:gd name="connsiteX5-259" fmla="*/ 7013359 w 7013359"/>
              <a:gd name="connsiteY5-260" fmla="*/ 0 h 1420427"/>
              <a:gd name="connsiteX6-261" fmla="*/ 7013359 w 7013359"/>
              <a:gd name="connsiteY6-262" fmla="*/ 0 h 1420427"/>
              <a:gd name="connsiteX0-263" fmla="*/ 0 w 7013359"/>
              <a:gd name="connsiteY0-264" fmla="*/ 1420427 h 1420427"/>
              <a:gd name="connsiteX1-265" fmla="*/ 1340527 w 7013359"/>
              <a:gd name="connsiteY1-266" fmla="*/ 887766 h 1420427"/>
              <a:gd name="connsiteX2-267" fmla="*/ 2807332 w 7013359"/>
              <a:gd name="connsiteY2-268" fmla="*/ 1132227 h 1420427"/>
              <a:gd name="connsiteX3-269" fmla="*/ 4276863 w 7013359"/>
              <a:gd name="connsiteY3-270" fmla="*/ 530927 h 1420427"/>
              <a:gd name="connsiteX4-271" fmla="*/ 5734974 w 7013359"/>
              <a:gd name="connsiteY4-272" fmla="*/ 346229 h 1420427"/>
              <a:gd name="connsiteX5-273" fmla="*/ 7013359 w 7013359"/>
              <a:gd name="connsiteY5-274" fmla="*/ 0 h 1420427"/>
              <a:gd name="connsiteX6-275" fmla="*/ 7013359 w 7013359"/>
              <a:gd name="connsiteY6-276" fmla="*/ 0 h 1420427"/>
              <a:gd name="connsiteX0-277" fmla="*/ 0 w 7013359"/>
              <a:gd name="connsiteY0-278" fmla="*/ 1420427 h 1420427"/>
              <a:gd name="connsiteX1-279" fmla="*/ 1340527 w 7013359"/>
              <a:gd name="connsiteY1-280" fmla="*/ 887766 h 1420427"/>
              <a:gd name="connsiteX2-281" fmla="*/ 2807332 w 7013359"/>
              <a:gd name="connsiteY2-282" fmla="*/ 1132227 h 1420427"/>
              <a:gd name="connsiteX3-283" fmla="*/ 4276863 w 7013359"/>
              <a:gd name="connsiteY3-284" fmla="*/ 530927 h 1420427"/>
              <a:gd name="connsiteX4-285" fmla="*/ 5734974 w 7013359"/>
              <a:gd name="connsiteY4-286" fmla="*/ 585926 h 1420427"/>
              <a:gd name="connsiteX5-287" fmla="*/ 7013359 w 7013359"/>
              <a:gd name="connsiteY5-288" fmla="*/ 0 h 1420427"/>
              <a:gd name="connsiteX6-289" fmla="*/ 7013359 w 7013359"/>
              <a:gd name="connsiteY6-290" fmla="*/ 0 h 1420427"/>
              <a:gd name="connsiteX0-291" fmla="*/ 0 w 7013359"/>
              <a:gd name="connsiteY0-292" fmla="*/ 1420427 h 1420427"/>
              <a:gd name="connsiteX1-293" fmla="*/ 1340527 w 7013359"/>
              <a:gd name="connsiteY1-294" fmla="*/ 887766 h 1420427"/>
              <a:gd name="connsiteX2-295" fmla="*/ 2807332 w 7013359"/>
              <a:gd name="connsiteY2-296" fmla="*/ 1132227 h 1420427"/>
              <a:gd name="connsiteX3-297" fmla="*/ 4276863 w 7013359"/>
              <a:gd name="connsiteY3-298" fmla="*/ 530927 h 1420427"/>
              <a:gd name="connsiteX4-299" fmla="*/ 5734974 w 7013359"/>
              <a:gd name="connsiteY4-300" fmla="*/ 585926 h 1420427"/>
              <a:gd name="connsiteX5-301" fmla="*/ 7013359 w 7013359"/>
              <a:gd name="connsiteY5-302" fmla="*/ 0 h 1420427"/>
              <a:gd name="connsiteX6-303" fmla="*/ 7013359 w 7013359"/>
              <a:gd name="connsiteY6-304" fmla="*/ 0 h 1420427"/>
              <a:gd name="connsiteX0-305" fmla="*/ 0 w 7013359"/>
              <a:gd name="connsiteY0-306" fmla="*/ 1420427 h 1420427"/>
              <a:gd name="connsiteX1-307" fmla="*/ 1340527 w 7013359"/>
              <a:gd name="connsiteY1-308" fmla="*/ 887766 h 1420427"/>
              <a:gd name="connsiteX2-309" fmla="*/ 2807332 w 7013359"/>
              <a:gd name="connsiteY2-310" fmla="*/ 1132227 h 1420427"/>
              <a:gd name="connsiteX3-311" fmla="*/ 4276863 w 7013359"/>
              <a:gd name="connsiteY3-312" fmla="*/ 530927 h 1420427"/>
              <a:gd name="connsiteX4-313" fmla="*/ 5734974 w 7013359"/>
              <a:gd name="connsiteY4-314" fmla="*/ 585926 h 1420427"/>
              <a:gd name="connsiteX5-315" fmla="*/ 7013359 w 7013359"/>
              <a:gd name="connsiteY5-316" fmla="*/ 0 h 1420427"/>
              <a:gd name="connsiteX6-317" fmla="*/ 7013359 w 7013359"/>
              <a:gd name="connsiteY6-318" fmla="*/ 0 h 1420427"/>
              <a:gd name="connsiteX0-319" fmla="*/ 0 w 7013359"/>
              <a:gd name="connsiteY0-320" fmla="*/ 1420427 h 1420427"/>
              <a:gd name="connsiteX1-321" fmla="*/ 1340527 w 7013359"/>
              <a:gd name="connsiteY1-322" fmla="*/ 887766 h 1420427"/>
              <a:gd name="connsiteX2-323" fmla="*/ 2807332 w 7013359"/>
              <a:gd name="connsiteY2-324" fmla="*/ 1132227 h 1420427"/>
              <a:gd name="connsiteX3-325" fmla="*/ 4276863 w 7013359"/>
              <a:gd name="connsiteY3-326" fmla="*/ 530927 h 1420427"/>
              <a:gd name="connsiteX4-327" fmla="*/ 5734974 w 7013359"/>
              <a:gd name="connsiteY4-328" fmla="*/ 585926 h 1420427"/>
              <a:gd name="connsiteX5-329" fmla="*/ 7013359 w 7013359"/>
              <a:gd name="connsiteY5-330" fmla="*/ 0 h 1420427"/>
              <a:gd name="connsiteX6-331" fmla="*/ 7013359 w 7013359"/>
              <a:gd name="connsiteY6-332" fmla="*/ 0 h 1420427"/>
              <a:gd name="connsiteX0-333" fmla="*/ 0 w 7013359"/>
              <a:gd name="connsiteY0-334" fmla="*/ 1420427 h 1420427"/>
              <a:gd name="connsiteX1-335" fmla="*/ 1340527 w 7013359"/>
              <a:gd name="connsiteY1-336" fmla="*/ 887766 h 1420427"/>
              <a:gd name="connsiteX2-337" fmla="*/ 2807332 w 7013359"/>
              <a:gd name="connsiteY2-338" fmla="*/ 1132227 h 1420427"/>
              <a:gd name="connsiteX3-339" fmla="*/ 4276863 w 7013359"/>
              <a:gd name="connsiteY3-340" fmla="*/ 530927 h 1420427"/>
              <a:gd name="connsiteX4-341" fmla="*/ 5734974 w 7013359"/>
              <a:gd name="connsiteY4-342" fmla="*/ 585926 h 1420427"/>
              <a:gd name="connsiteX5-343" fmla="*/ 7013359 w 7013359"/>
              <a:gd name="connsiteY5-344" fmla="*/ 0 h 1420427"/>
              <a:gd name="connsiteX6-345" fmla="*/ 7013359 w 7013359"/>
              <a:gd name="connsiteY6-346" fmla="*/ 0 h 1420427"/>
              <a:gd name="connsiteX0-347" fmla="*/ 0 w 7013359"/>
              <a:gd name="connsiteY0-348" fmla="*/ 1420427 h 1420427"/>
              <a:gd name="connsiteX1-349" fmla="*/ 1340527 w 7013359"/>
              <a:gd name="connsiteY1-350" fmla="*/ 887766 h 1420427"/>
              <a:gd name="connsiteX2-351" fmla="*/ 2807332 w 7013359"/>
              <a:gd name="connsiteY2-352" fmla="*/ 1132227 h 1420427"/>
              <a:gd name="connsiteX3-353" fmla="*/ 4276863 w 7013359"/>
              <a:gd name="connsiteY3-354" fmla="*/ 530927 h 1420427"/>
              <a:gd name="connsiteX4-355" fmla="*/ 5734974 w 7013359"/>
              <a:gd name="connsiteY4-356" fmla="*/ 585926 h 1420427"/>
              <a:gd name="connsiteX5-357" fmla="*/ 7013359 w 7013359"/>
              <a:gd name="connsiteY5-358" fmla="*/ 0 h 1420427"/>
              <a:gd name="connsiteX6-359" fmla="*/ 7013359 w 7013359"/>
              <a:gd name="connsiteY6-360" fmla="*/ 0 h 1420427"/>
              <a:gd name="connsiteX0-361" fmla="*/ 0 w 7013359"/>
              <a:gd name="connsiteY0-362" fmla="*/ 1420427 h 1420427"/>
              <a:gd name="connsiteX1-363" fmla="*/ 1340527 w 7013359"/>
              <a:gd name="connsiteY1-364" fmla="*/ 887766 h 1420427"/>
              <a:gd name="connsiteX2-365" fmla="*/ 2807332 w 7013359"/>
              <a:gd name="connsiteY2-366" fmla="*/ 1132227 h 1420427"/>
              <a:gd name="connsiteX3-367" fmla="*/ 4276863 w 7013359"/>
              <a:gd name="connsiteY3-368" fmla="*/ 530927 h 1420427"/>
              <a:gd name="connsiteX4-369" fmla="*/ 5734974 w 7013359"/>
              <a:gd name="connsiteY4-370" fmla="*/ 585926 h 1420427"/>
              <a:gd name="connsiteX5-371" fmla="*/ 7013359 w 7013359"/>
              <a:gd name="connsiteY5-372" fmla="*/ 0 h 1420427"/>
              <a:gd name="connsiteX6-373" fmla="*/ 7013359 w 7013359"/>
              <a:gd name="connsiteY6-374" fmla="*/ 0 h 1420427"/>
              <a:gd name="connsiteX0-375" fmla="*/ 0 w 7013359"/>
              <a:gd name="connsiteY0-376" fmla="*/ 1420427 h 1420427"/>
              <a:gd name="connsiteX1-377" fmla="*/ 1340527 w 7013359"/>
              <a:gd name="connsiteY1-378" fmla="*/ 887766 h 1420427"/>
              <a:gd name="connsiteX2-379" fmla="*/ 2807332 w 7013359"/>
              <a:gd name="connsiteY2-380" fmla="*/ 1132227 h 1420427"/>
              <a:gd name="connsiteX3-381" fmla="*/ 4276863 w 7013359"/>
              <a:gd name="connsiteY3-382" fmla="*/ 530927 h 1420427"/>
              <a:gd name="connsiteX4-383" fmla="*/ 5734974 w 7013359"/>
              <a:gd name="connsiteY4-384" fmla="*/ 585926 h 1420427"/>
              <a:gd name="connsiteX5-385" fmla="*/ 7013359 w 7013359"/>
              <a:gd name="connsiteY5-386" fmla="*/ 0 h 1420427"/>
              <a:gd name="connsiteX0-387" fmla="*/ 0 w 5734974"/>
              <a:gd name="connsiteY0-388" fmla="*/ 903680 h 903680"/>
              <a:gd name="connsiteX1-389" fmla="*/ 1340527 w 5734974"/>
              <a:gd name="connsiteY1-390" fmla="*/ 371019 h 903680"/>
              <a:gd name="connsiteX2-391" fmla="*/ 2807332 w 5734974"/>
              <a:gd name="connsiteY2-392" fmla="*/ 615480 h 903680"/>
              <a:gd name="connsiteX3-393" fmla="*/ 4276863 w 5734974"/>
              <a:gd name="connsiteY3-394" fmla="*/ 14180 h 903680"/>
              <a:gd name="connsiteX4-395" fmla="*/ 5734974 w 5734974"/>
              <a:gd name="connsiteY4-396" fmla="*/ 69179 h 903680"/>
              <a:gd name="connsiteX0-397" fmla="*/ 0 w 5734974"/>
              <a:gd name="connsiteY0-398" fmla="*/ 1129776 h 1129776"/>
              <a:gd name="connsiteX1-399" fmla="*/ 1340527 w 5734974"/>
              <a:gd name="connsiteY1-400" fmla="*/ 597115 h 1129776"/>
              <a:gd name="connsiteX2-401" fmla="*/ 2807332 w 5734974"/>
              <a:gd name="connsiteY2-402" fmla="*/ 841576 h 1129776"/>
              <a:gd name="connsiteX3-403" fmla="*/ 4276863 w 5734974"/>
              <a:gd name="connsiteY3-404" fmla="*/ 240276 h 1129776"/>
              <a:gd name="connsiteX4-405" fmla="*/ 5734974 w 5734974"/>
              <a:gd name="connsiteY4-406" fmla="*/ 0 h 1129776"/>
              <a:gd name="connsiteX0-407" fmla="*/ 0 w 5734974"/>
              <a:gd name="connsiteY0-408" fmla="*/ 1131360 h 1131360"/>
              <a:gd name="connsiteX1-409" fmla="*/ 1340527 w 5734974"/>
              <a:gd name="connsiteY1-410" fmla="*/ 598699 h 1131360"/>
              <a:gd name="connsiteX2-411" fmla="*/ 2807332 w 5734974"/>
              <a:gd name="connsiteY2-412" fmla="*/ 843160 h 1131360"/>
              <a:gd name="connsiteX3-413" fmla="*/ 4276863 w 5734974"/>
              <a:gd name="connsiteY3-414" fmla="*/ 241860 h 1131360"/>
              <a:gd name="connsiteX4-415" fmla="*/ 5734974 w 5734974"/>
              <a:gd name="connsiteY4-416" fmla="*/ 1584 h 1131360"/>
              <a:gd name="connsiteX0-417" fmla="*/ 0 w 5734974"/>
              <a:gd name="connsiteY0-418" fmla="*/ 1131360 h 1131360"/>
              <a:gd name="connsiteX1-419" fmla="*/ 1835827 w 5734974"/>
              <a:gd name="connsiteY1-420" fmla="*/ 598699 h 1131360"/>
              <a:gd name="connsiteX2-421" fmla="*/ 2807332 w 5734974"/>
              <a:gd name="connsiteY2-422" fmla="*/ 843160 h 1131360"/>
              <a:gd name="connsiteX3-423" fmla="*/ 4276863 w 5734974"/>
              <a:gd name="connsiteY3-424" fmla="*/ 241860 h 1131360"/>
              <a:gd name="connsiteX4-425" fmla="*/ 5734974 w 5734974"/>
              <a:gd name="connsiteY4-426" fmla="*/ 1584 h 1131360"/>
              <a:gd name="connsiteX0-427" fmla="*/ 0 w 5734974"/>
              <a:gd name="connsiteY0-428" fmla="*/ 1131360 h 1131360"/>
              <a:gd name="connsiteX1-429" fmla="*/ 1835827 w 5734974"/>
              <a:gd name="connsiteY1-430" fmla="*/ 598699 h 1131360"/>
              <a:gd name="connsiteX2-431" fmla="*/ 3759832 w 5734974"/>
              <a:gd name="connsiteY2-432" fmla="*/ 843160 h 1131360"/>
              <a:gd name="connsiteX3-433" fmla="*/ 4276863 w 5734974"/>
              <a:gd name="connsiteY3-434" fmla="*/ 241860 h 1131360"/>
              <a:gd name="connsiteX4-435" fmla="*/ 5734974 w 5734974"/>
              <a:gd name="connsiteY4-436" fmla="*/ 1584 h 1131360"/>
              <a:gd name="connsiteX0-437" fmla="*/ 0 w 5734974"/>
              <a:gd name="connsiteY0-438" fmla="*/ 1129776 h 1129776"/>
              <a:gd name="connsiteX1-439" fmla="*/ 1835827 w 5734974"/>
              <a:gd name="connsiteY1-440" fmla="*/ 597115 h 1129776"/>
              <a:gd name="connsiteX2-441" fmla="*/ 3759832 w 5734974"/>
              <a:gd name="connsiteY2-442" fmla="*/ 841576 h 1129776"/>
              <a:gd name="connsiteX3-443" fmla="*/ 5734974 w 5734974"/>
              <a:gd name="connsiteY3-444" fmla="*/ 0 h 1129776"/>
              <a:gd name="connsiteX0-445" fmla="*/ 0 w 5734974"/>
              <a:gd name="connsiteY0-446" fmla="*/ 1129776 h 1129776"/>
              <a:gd name="connsiteX1-447" fmla="*/ 1821540 w 5734974"/>
              <a:gd name="connsiteY1-448" fmla="*/ 592352 h 1129776"/>
              <a:gd name="connsiteX2-449" fmla="*/ 3759832 w 5734974"/>
              <a:gd name="connsiteY2-450" fmla="*/ 841576 h 1129776"/>
              <a:gd name="connsiteX3-451" fmla="*/ 5734974 w 5734974"/>
              <a:gd name="connsiteY3-452" fmla="*/ 0 h 1129776"/>
              <a:gd name="connsiteX0-453" fmla="*/ 0 w 5734974"/>
              <a:gd name="connsiteY0-454" fmla="*/ 1129776 h 1129776"/>
              <a:gd name="connsiteX1-455" fmla="*/ 1821540 w 5734974"/>
              <a:gd name="connsiteY1-456" fmla="*/ 592352 h 1129776"/>
              <a:gd name="connsiteX2-457" fmla="*/ 3783644 w 5734974"/>
              <a:gd name="connsiteY2-458" fmla="*/ 846338 h 1129776"/>
              <a:gd name="connsiteX3-459" fmla="*/ 5734974 w 5734974"/>
              <a:gd name="connsiteY3-460" fmla="*/ 0 h 1129776"/>
              <a:gd name="connsiteX0-461" fmla="*/ 0 w 5734974"/>
              <a:gd name="connsiteY0-462" fmla="*/ 1129776 h 1129776"/>
              <a:gd name="connsiteX1-463" fmla="*/ 1821540 w 5734974"/>
              <a:gd name="connsiteY1-464" fmla="*/ 592352 h 1129776"/>
              <a:gd name="connsiteX2-465" fmla="*/ 3783644 w 5734974"/>
              <a:gd name="connsiteY2-466" fmla="*/ 846338 h 1129776"/>
              <a:gd name="connsiteX3-467" fmla="*/ 5734974 w 5734974"/>
              <a:gd name="connsiteY3-468" fmla="*/ 0 h 1129776"/>
              <a:gd name="connsiteX0-469" fmla="*/ 0 w 5734974"/>
              <a:gd name="connsiteY0-470" fmla="*/ 1129776 h 1129776"/>
              <a:gd name="connsiteX1-471" fmla="*/ 1821540 w 5734974"/>
              <a:gd name="connsiteY1-472" fmla="*/ 592352 h 1129776"/>
              <a:gd name="connsiteX2-473" fmla="*/ 3783644 w 5734974"/>
              <a:gd name="connsiteY2-474" fmla="*/ 846338 h 1129776"/>
              <a:gd name="connsiteX3-475" fmla="*/ 5734974 w 5734974"/>
              <a:gd name="connsiteY3-476" fmla="*/ 0 h 1129776"/>
              <a:gd name="connsiteX0-477" fmla="*/ 0 w 5734974"/>
              <a:gd name="connsiteY0-478" fmla="*/ 1129776 h 1129776"/>
              <a:gd name="connsiteX1-479" fmla="*/ 1821540 w 5734974"/>
              <a:gd name="connsiteY1-480" fmla="*/ 592352 h 1129776"/>
              <a:gd name="connsiteX2-481" fmla="*/ 3783644 w 5734974"/>
              <a:gd name="connsiteY2-482" fmla="*/ 846338 h 1129776"/>
              <a:gd name="connsiteX3-483" fmla="*/ 5734974 w 5734974"/>
              <a:gd name="connsiteY3-484" fmla="*/ 0 h 1129776"/>
              <a:gd name="connsiteX0-485" fmla="*/ 0 w 5734974"/>
              <a:gd name="connsiteY0-486" fmla="*/ 1129776 h 1129776"/>
              <a:gd name="connsiteX1-487" fmla="*/ 2799440 w 5734974"/>
              <a:gd name="connsiteY1-488" fmla="*/ 605052 h 1129776"/>
              <a:gd name="connsiteX2-489" fmla="*/ 3783644 w 5734974"/>
              <a:gd name="connsiteY2-490" fmla="*/ 846338 h 1129776"/>
              <a:gd name="connsiteX3-491" fmla="*/ 5734974 w 5734974"/>
              <a:gd name="connsiteY3-492" fmla="*/ 0 h 1129776"/>
              <a:gd name="connsiteX0-493" fmla="*/ 0 w 5734974"/>
              <a:gd name="connsiteY0-494" fmla="*/ 1129776 h 1129776"/>
              <a:gd name="connsiteX1-495" fmla="*/ 2799440 w 5734974"/>
              <a:gd name="connsiteY1-496" fmla="*/ 605052 h 1129776"/>
              <a:gd name="connsiteX2-497" fmla="*/ 5734974 w 5734974"/>
              <a:gd name="connsiteY2-498" fmla="*/ 0 h 1129776"/>
              <a:gd name="connsiteX0-499" fmla="*/ 0 w 5734974"/>
              <a:gd name="connsiteY0-500" fmla="*/ 1129776 h 1129776"/>
              <a:gd name="connsiteX1-501" fmla="*/ 2799440 w 5734974"/>
              <a:gd name="connsiteY1-502" fmla="*/ 605052 h 1129776"/>
              <a:gd name="connsiteX2-503" fmla="*/ 5734974 w 5734974"/>
              <a:gd name="connsiteY2-504" fmla="*/ 0 h 1129776"/>
              <a:gd name="connsiteX0-505" fmla="*/ 0 w 5734974"/>
              <a:gd name="connsiteY0-506" fmla="*/ 1129776 h 1129776"/>
              <a:gd name="connsiteX1-507" fmla="*/ 2799440 w 5734974"/>
              <a:gd name="connsiteY1-508" fmla="*/ 605052 h 1129776"/>
              <a:gd name="connsiteX2-509" fmla="*/ 5734974 w 5734974"/>
              <a:gd name="connsiteY2-510" fmla="*/ 0 h 1129776"/>
              <a:gd name="connsiteX0-511" fmla="*/ 0 w 5715924"/>
              <a:gd name="connsiteY0-512" fmla="*/ 1148826 h 1148826"/>
              <a:gd name="connsiteX1-513" fmla="*/ 2799440 w 5715924"/>
              <a:gd name="connsiteY1-514" fmla="*/ 624102 h 1148826"/>
              <a:gd name="connsiteX2-515" fmla="*/ 5715924 w 5715924"/>
              <a:gd name="connsiteY2-516" fmla="*/ 0 h 1148826"/>
              <a:gd name="connsiteX0-517" fmla="*/ 0 w 5715924"/>
              <a:gd name="connsiteY0-518" fmla="*/ 1181345 h 1181345"/>
              <a:gd name="connsiteX1-519" fmla="*/ 2799440 w 5715924"/>
              <a:gd name="connsiteY1-520" fmla="*/ 656621 h 1181345"/>
              <a:gd name="connsiteX2-521" fmla="*/ 5715924 w 5715924"/>
              <a:gd name="connsiteY2-522" fmla="*/ 32519 h 1181345"/>
              <a:gd name="connsiteX0-523" fmla="*/ 0 w 5715924"/>
              <a:gd name="connsiteY0-524" fmla="*/ 1170120 h 1170120"/>
              <a:gd name="connsiteX1-525" fmla="*/ 2799440 w 5715924"/>
              <a:gd name="connsiteY1-526" fmla="*/ 645396 h 1170120"/>
              <a:gd name="connsiteX2-527" fmla="*/ 5715924 w 5715924"/>
              <a:gd name="connsiteY2-528" fmla="*/ 21294 h 1170120"/>
              <a:gd name="connsiteX0-529" fmla="*/ 0 w 5715924"/>
              <a:gd name="connsiteY0-530" fmla="*/ 1170120 h 1170120"/>
              <a:gd name="connsiteX1-531" fmla="*/ 2799440 w 5715924"/>
              <a:gd name="connsiteY1-532" fmla="*/ 645396 h 1170120"/>
              <a:gd name="connsiteX2-533" fmla="*/ 5715924 w 5715924"/>
              <a:gd name="connsiteY2-534" fmla="*/ 21294 h 1170120"/>
              <a:gd name="connsiteX0-535" fmla="*/ 0 w 5715924"/>
              <a:gd name="connsiteY0-536" fmla="*/ 1167107 h 1167107"/>
              <a:gd name="connsiteX1-537" fmla="*/ 2799440 w 5715924"/>
              <a:gd name="connsiteY1-538" fmla="*/ 642383 h 1167107"/>
              <a:gd name="connsiteX2-539" fmla="*/ 5715924 w 5715924"/>
              <a:gd name="connsiteY2-540" fmla="*/ 18281 h 1167107"/>
              <a:gd name="connsiteX0-541" fmla="*/ 0 w 5715924"/>
              <a:gd name="connsiteY0-542" fmla="*/ 1228079 h 1228079"/>
              <a:gd name="connsiteX1-543" fmla="*/ 2799440 w 5715924"/>
              <a:gd name="connsiteY1-544" fmla="*/ 703355 h 1228079"/>
              <a:gd name="connsiteX2-545" fmla="*/ 5715924 w 5715924"/>
              <a:gd name="connsiteY2-546" fmla="*/ 79253 h 1228079"/>
              <a:gd name="connsiteX0-547" fmla="*/ 0 w 2799440"/>
              <a:gd name="connsiteY0-548" fmla="*/ 677635 h 677635"/>
              <a:gd name="connsiteX1-549" fmla="*/ 2799440 w 2799440"/>
              <a:gd name="connsiteY1-550" fmla="*/ 152911 h 677635"/>
            </a:gdLst>
            <a:ahLst/>
            <a:cxnLst>
              <a:cxn ang="0">
                <a:pos x="connsiteX0-547" y="connsiteY0-548"/>
              </a:cxn>
              <a:cxn ang="0">
                <a:pos x="connsiteX1-549" y="connsiteY1-550"/>
              </a:cxn>
            </a:cxnLst>
            <a:rect l="l" t="t" r="r" b="b"/>
            <a:pathLst>
              <a:path w="2799440" h="677635">
                <a:moveTo>
                  <a:pt x="0" y="677635"/>
                </a:moveTo>
                <a:cubicBezTo>
                  <a:pt x="608367" y="226847"/>
                  <a:pt x="1967436" y="-252518"/>
                  <a:pt x="2799440" y="152911"/>
                </a:cubicBezTo>
              </a:path>
            </a:pathLst>
          </a:custGeom>
          <a:noFill/>
          <a:ln w="19050">
            <a:solidFill>
              <a:srgbClr val="4D576B">
                <a:lumMod val="40000"/>
                <a:lumOff val="60000"/>
              </a:srgbClr>
            </a:solidFill>
            <a:prstDash val="sysDash"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/>
            <a:endParaRPr lang="zh-CN" altLang="en-US"/>
          </a:p>
        </p:txBody>
      </p:sp>
      <p:sp>
        <p:nvSpPr>
          <p:cNvPr id="33" name="椭圆 32"/>
          <p:cNvSpPr/>
          <p:nvPr>
            <p:custDataLst>
              <p:tags r:id="rId5"/>
            </p:custDataLst>
          </p:nvPr>
        </p:nvSpPr>
        <p:spPr>
          <a:xfrm>
            <a:off x="7255859" y="2921318"/>
            <a:ext cx="355600" cy="3556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4D576B">
                <a:lumMod val="40000"/>
                <a:lumOff val="60000"/>
              </a:srgb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60000" lnSpcReduction="20000"/>
          </a:bodyPr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4" name="椭圆 33"/>
          <p:cNvSpPr/>
          <p:nvPr>
            <p:custDataLst>
              <p:tags r:id="rId6"/>
            </p:custDataLst>
          </p:nvPr>
        </p:nvSpPr>
        <p:spPr>
          <a:xfrm>
            <a:off x="7371747" y="3037206"/>
            <a:ext cx="123825" cy="123825"/>
          </a:xfrm>
          <a:prstGeom prst="ellipse">
            <a:avLst/>
          </a:prstGeom>
          <a:solidFill>
            <a:srgbClr val="1F74AD"/>
          </a:solidFill>
          <a:ln w="38100"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" name="椭圆 34"/>
          <p:cNvSpPr/>
          <p:nvPr>
            <p:custDataLst>
              <p:tags r:id="rId7"/>
            </p:custDataLst>
          </p:nvPr>
        </p:nvSpPr>
        <p:spPr>
          <a:xfrm>
            <a:off x="10178702" y="2246615"/>
            <a:ext cx="355600" cy="3556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4D576B">
                <a:lumMod val="40000"/>
                <a:lumOff val="60000"/>
              </a:srgb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60000" lnSpcReduction="20000"/>
          </a:bodyPr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" name="椭圆 35"/>
          <p:cNvSpPr/>
          <p:nvPr>
            <p:custDataLst>
              <p:tags r:id="rId8"/>
            </p:custDataLst>
          </p:nvPr>
        </p:nvSpPr>
        <p:spPr>
          <a:xfrm>
            <a:off x="10294590" y="2362503"/>
            <a:ext cx="123825" cy="123825"/>
          </a:xfrm>
          <a:prstGeom prst="ellipse">
            <a:avLst/>
          </a:prstGeom>
          <a:solidFill>
            <a:srgbClr val="3498DB"/>
          </a:solidFill>
          <a:ln w="38100"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" name="矩形 36"/>
          <p:cNvSpPr/>
          <p:nvPr>
            <p:custDataLst>
              <p:tags r:id="rId9"/>
            </p:custDataLst>
          </p:nvPr>
        </p:nvSpPr>
        <p:spPr>
          <a:xfrm>
            <a:off x="6417945" y="3547745"/>
            <a:ext cx="2031365" cy="430530"/>
          </a:xfrm>
          <a:prstGeom prst="rect">
            <a:avLst/>
          </a:prstGeom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lIns="36000" rIns="36000" rtlCol="0" anchor="ctr">
            <a:noAutofit/>
          </a:bodyPr>
          <a:p>
            <a:pPr algn="ctr"/>
            <a:endParaRPr lang="en-US" altLang="zh-CN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>
            <p:custDataLst>
              <p:tags r:id="rId10"/>
            </p:custDataLst>
          </p:nvPr>
        </p:nvSpPr>
        <p:spPr>
          <a:xfrm>
            <a:off x="9340850" y="1207135"/>
            <a:ext cx="2031365" cy="695325"/>
          </a:xfrm>
          <a:prstGeom prst="rect">
            <a:avLst/>
          </a:prstGeom>
        </p:spPr>
        <p:txBody>
          <a:bodyPr wrap="square" lIns="90000" rIns="90000" anchor="t" anchorCtr="0">
            <a:normAutofit/>
          </a:bodyPr>
          <a:p>
            <a:pPr algn="ctr">
              <a:lnSpc>
                <a:spcPct val="120000"/>
              </a:lnSpc>
            </a:pPr>
            <a:r>
              <a:rPr lang="zh-CN" altLang="en-US" sz="1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1-6月访学</a:t>
            </a:r>
            <a:endParaRPr lang="zh-CN" altLang="en-US" sz="1600" b="1" spc="15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9" name="文本框 38"/>
          <p:cNvSpPr txBox="1"/>
          <p:nvPr>
            <p:custDataLst>
              <p:tags r:id="rId11"/>
            </p:custDataLst>
          </p:nvPr>
        </p:nvSpPr>
        <p:spPr>
          <a:xfrm>
            <a:off x="6510020" y="3547745"/>
            <a:ext cx="1846580" cy="430530"/>
          </a:xfrm>
          <a:prstGeom prst="rect">
            <a:avLst/>
          </a:prstGeom>
          <a:noFill/>
        </p:spPr>
        <p:txBody>
          <a:bodyPr wrap="square" rtlCol="0" anchor="ctr">
            <a:normAutofit lnSpcReduction="10000"/>
          </a:bodyPr>
          <a:p>
            <a:pPr algn="ctr">
              <a:lnSpc>
                <a:spcPct val="120000"/>
              </a:lnSpc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秋季课程</a:t>
            </a:r>
            <a:endParaRPr lang="zh-CN" altLang="en-US" sz="2000" b="1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0" name="矩形 39"/>
          <p:cNvSpPr/>
          <p:nvPr>
            <p:custDataLst>
              <p:tags r:id="rId12"/>
            </p:custDataLst>
          </p:nvPr>
        </p:nvSpPr>
        <p:spPr>
          <a:xfrm>
            <a:off x="9339152" y="776331"/>
            <a:ext cx="2031544" cy="430374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lIns="36000" rIns="36000" rtlCol="0" anchor="ctr">
            <a:noAutofit/>
          </a:bodyPr>
          <a:p>
            <a:pPr algn="ctr"/>
            <a:endParaRPr lang="en-US" altLang="zh-CN" sz="20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>
            <p:custDataLst>
              <p:tags r:id="rId13"/>
            </p:custDataLst>
          </p:nvPr>
        </p:nvSpPr>
        <p:spPr>
          <a:xfrm>
            <a:off x="9431495" y="774644"/>
            <a:ext cx="1846858" cy="430374"/>
          </a:xfrm>
          <a:prstGeom prst="rect">
            <a:avLst/>
          </a:prstGeom>
          <a:noFill/>
        </p:spPr>
        <p:txBody>
          <a:bodyPr wrap="square" rtlCol="0" anchor="ctr">
            <a:normAutofit lnSpcReduction="10000"/>
          </a:bodyPr>
          <a:p>
            <a:pPr algn="ctr">
              <a:lnSpc>
                <a:spcPct val="120000"/>
              </a:lnSpc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春季课程</a:t>
            </a:r>
            <a:endParaRPr lang="zh-CN" altLang="en-US" sz="2000" b="1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2" name="矩形 41"/>
          <p:cNvSpPr/>
          <p:nvPr>
            <p:custDataLst>
              <p:tags r:id="rId14"/>
            </p:custDataLst>
          </p:nvPr>
        </p:nvSpPr>
        <p:spPr>
          <a:xfrm>
            <a:off x="6417426" y="4104398"/>
            <a:ext cx="2031541" cy="695496"/>
          </a:xfrm>
          <a:prstGeom prst="rect">
            <a:avLst/>
          </a:prstGeom>
        </p:spPr>
        <p:txBody>
          <a:bodyPr wrap="square" lIns="90000" rIns="90000" anchor="t" anchorCtr="0">
            <a:normAutofit/>
          </a:bodyPr>
          <a:p>
            <a:pPr algn="ctr">
              <a:lnSpc>
                <a:spcPct val="120000"/>
              </a:lnSpc>
            </a:pPr>
            <a:r>
              <a:rPr lang="zh-CN" altLang="en-US" sz="1600" b="1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10-12月访学</a:t>
            </a:r>
            <a:endParaRPr lang="zh-CN" altLang="en-US" sz="1600" b="1" spc="150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Arc 3"/>
          <p:cNvSpPr/>
          <p:nvPr>
            <p:custDataLst>
              <p:tags r:id="rId15"/>
            </p:custDataLst>
          </p:nvPr>
        </p:nvSpPr>
        <p:spPr>
          <a:xfrm>
            <a:off x="9810167" y="4822985"/>
            <a:ext cx="4037515" cy="4037515"/>
          </a:xfrm>
          <a:prstGeom prst="arc">
            <a:avLst>
              <a:gd name="adj1" fmla="val 10815889"/>
              <a:gd name="adj2" fmla="val 16771066"/>
            </a:avLst>
          </a:prstGeom>
          <a:ln w="57150">
            <a:solidFill>
              <a:sysClr val="window" lastClr="FFFFFF">
                <a:lumMod val="85000"/>
              </a:sys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  <p:txBody>
          <a:bodyPr rtlCol="0" anchor="ctr"/>
          <a:p>
            <a:pPr algn="ctr"/>
            <a:endParaRPr lang="id-ID"/>
          </a:p>
        </p:txBody>
      </p:sp>
      <p:sp>
        <p:nvSpPr>
          <p:cNvPr id="5" name="Oval 4"/>
          <p:cNvSpPr/>
          <p:nvPr>
            <p:custDataLst>
              <p:tags r:id="rId16"/>
            </p:custDataLst>
          </p:nvPr>
        </p:nvSpPr>
        <p:spPr>
          <a:xfrm>
            <a:off x="9994571" y="5835453"/>
            <a:ext cx="114586" cy="114586"/>
          </a:xfrm>
          <a:prstGeom prst="ellipse">
            <a:avLst/>
          </a:prstGeom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id-ID"/>
          </a:p>
        </p:txBody>
      </p:sp>
      <p:sp>
        <p:nvSpPr>
          <p:cNvPr id="2" name="Oval 5"/>
          <p:cNvSpPr/>
          <p:nvPr>
            <p:custDataLst>
              <p:tags r:id="rId17"/>
            </p:custDataLst>
          </p:nvPr>
        </p:nvSpPr>
        <p:spPr>
          <a:xfrm>
            <a:off x="10680137" y="5077056"/>
            <a:ext cx="114586" cy="114586"/>
          </a:xfrm>
          <a:prstGeom prst="ellipse">
            <a:avLst/>
          </a:prstGeom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id-ID"/>
          </a:p>
        </p:txBody>
      </p:sp>
      <p:sp>
        <p:nvSpPr>
          <p:cNvPr id="24" name="TextBox 23"/>
          <p:cNvSpPr txBox="1"/>
          <p:nvPr>
            <p:custDataLst>
              <p:tags r:id="rId18"/>
            </p:custDataLst>
          </p:nvPr>
        </p:nvSpPr>
        <p:spPr>
          <a:xfrm>
            <a:off x="10794365" y="5786755"/>
            <a:ext cx="13893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住宿安排</a:t>
            </a:r>
            <a:endParaRPr lang="zh-CN" altLang="en-US" sz="1400" b="1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" name="Straight Connector 30"/>
          <p:cNvCxnSpPr/>
          <p:nvPr>
            <p:custDataLst>
              <p:tags r:id="rId19"/>
            </p:custDataLst>
          </p:nvPr>
        </p:nvCxnSpPr>
        <p:spPr>
          <a:xfrm>
            <a:off x="8978265" y="5725160"/>
            <a:ext cx="944880" cy="130810"/>
          </a:xfrm>
          <a:prstGeom prst="line">
            <a:avLst/>
          </a:prstGeom>
          <a:ln w="12700">
            <a:solidFill>
              <a:sysClr val="window" lastClr="FFFFFF">
                <a:lumMod val="65000"/>
              </a:sysClr>
            </a:solidFill>
            <a:headEnd type="none"/>
            <a:tailEnd type="oval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3" name="Straight Connector 31"/>
          <p:cNvCxnSpPr/>
          <p:nvPr>
            <p:custDataLst>
              <p:tags r:id="rId20"/>
            </p:custDataLst>
          </p:nvPr>
        </p:nvCxnSpPr>
        <p:spPr>
          <a:xfrm flipV="1">
            <a:off x="8697595" y="5725160"/>
            <a:ext cx="280670" cy="635"/>
          </a:xfrm>
          <a:prstGeom prst="line">
            <a:avLst/>
          </a:prstGeom>
          <a:ln w="12700">
            <a:solidFill>
              <a:sysClr val="window" lastClr="FFFFFF">
                <a:lumMod val="65000"/>
              </a:sys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30" name="Oval 29"/>
          <p:cNvSpPr/>
          <p:nvPr>
            <p:custDataLst>
              <p:tags r:id="rId21"/>
            </p:custDataLst>
          </p:nvPr>
        </p:nvSpPr>
        <p:spPr>
          <a:xfrm flipH="1">
            <a:off x="8608378" y="5673363"/>
            <a:ext cx="95754" cy="10373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id-ID"/>
          </a:p>
        </p:txBody>
      </p:sp>
      <p:sp>
        <p:nvSpPr>
          <p:cNvPr id="7" name="Oval 36"/>
          <p:cNvSpPr/>
          <p:nvPr>
            <p:custDataLst>
              <p:tags r:id="rId22"/>
            </p:custDataLst>
          </p:nvPr>
        </p:nvSpPr>
        <p:spPr>
          <a:xfrm>
            <a:off x="8186729" y="5569009"/>
            <a:ext cx="381249" cy="381249"/>
          </a:xfrm>
          <a:prstGeom prst="ellipse">
            <a:avLst/>
          </a:prstGeom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id-ID"/>
          </a:p>
        </p:txBody>
      </p:sp>
      <p:sp>
        <p:nvSpPr>
          <p:cNvPr id="12" name="TextBox 38"/>
          <p:cNvSpPr txBox="1"/>
          <p:nvPr>
            <p:custDataLst>
              <p:tags r:id="rId23"/>
            </p:custDataLst>
          </p:nvPr>
        </p:nvSpPr>
        <p:spPr>
          <a:xfrm>
            <a:off x="6009640" y="5337175"/>
            <a:ext cx="2097405" cy="661035"/>
          </a:xfrm>
          <a:prstGeom prst="rect">
            <a:avLst/>
          </a:prstGeom>
          <a:noFill/>
        </p:spPr>
        <p:txBody>
          <a:bodyPr wrap="square" lIns="90000" tIns="46800" rIns="90000" bIns="0" rtlCol="0" anchor="b" anchorCtr="0"/>
          <a:p>
            <a:pPr algn="r">
              <a:lnSpc>
                <a:spcPct val="120000"/>
              </a:lnSpc>
            </a:pPr>
            <a:r>
              <a:rPr lang="zh-CN" altLang="en-US" sz="1200" b="1" spc="300" smtClean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定期保洁</a:t>
            </a:r>
            <a:endParaRPr lang="zh-CN" altLang="en-US" sz="1200" b="1" spc="300" smtClean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200" b="1" spc="300" smtClean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免费健身</a:t>
            </a:r>
            <a:endParaRPr lang="zh-CN" altLang="en-US" sz="1200" b="1" spc="300" smtClean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67"/>
          <p:cNvSpPr txBox="1"/>
          <p:nvPr>
            <p:custDataLst>
              <p:tags r:id="rId24"/>
            </p:custDataLst>
          </p:nvPr>
        </p:nvSpPr>
        <p:spPr>
          <a:xfrm>
            <a:off x="7006590" y="4592955"/>
            <a:ext cx="2087880" cy="484505"/>
          </a:xfrm>
          <a:prstGeom prst="rect">
            <a:avLst/>
          </a:prstGeom>
          <a:noFill/>
        </p:spPr>
        <p:txBody>
          <a:bodyPr wrap="square" lIns="90000" tIns="46800" rIns="90000" bIns="0" rtlCol="0" anchor="b" anchorCtr="0">
            <a:normAutofit fontScale="65000"/>
          </a:bodyPr>
          <a:p>
            <a:pPr algn="r">
              <a:lnSpc>
                <a:spcPct val="120000"/>
              </a:lnSpc>
            </a:pPr>
            <a:r>
              <a:rPr lang="zh-CN" altLang="en-US" b="1" spc="300" smtClean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走路距学校</a:t>
            </a:r>
            <a:r>
              <a:rPr lang="en-US" altLang="zh-CN" b="1" spc="300" smtClean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b="1" spc="300" smtClean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</a:t>
            </a:r>
            <a:endParaRPr lang="zh-CN" altLang="en-US" b="1" spc="300" smtClean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b="1" spc="300" smtClean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价格从</a:t>
            </a:r>
            <a:r>
              <a:rPr lang="en-US" altLang="zh-CN" b="1" spc="300" smtClean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99</a:t>
            </a:r>
            <a:r>
              <a:rPr lang="zh-CN" altLang="en-US" b="1" spc="300" smtClean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镑</a:t>
            </a:r>
            <a:r>
              <a:rPr lang="en-US" altLang="zh-CN" b="1" spc="300" smtClean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spc="300" smtClean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周起</a:t>
            </a:r>
            <a:endParaRPr lang="zh-CN" altLang="en-US" b="1" spc="300" smtClean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4" name="Straight Connector 83"/>
          <p:cNvCxnSpPr/>
          <p:nvPr>
            <p:custDataLst>
              <p:tags r:id="rId25"/>
            </p:custDataLst>
          </p:nvPr>
        </p:nvCxnSpPr>
        <p:spPr>
          <a:xfrm>
            <a:off x="9916160" y="4799965"/>
            <a:ext cx="727075" cy="257175"/>
          </a:xfrm>
          <a:prstGeom prst="line">
            <a:avLst/>
          </a:prstGeom>
          <a:ln w="12700">
            <a:solidFill>
              <a:sysClr val="window" lastClr="FFFFFF">
                <a:lumMod val="65000"/>
              </a:sysClr>
            </a:solidFill>
            <a:headEnd type="none"/>
            <a:tailEnd type="oval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85" name="Straight Connector 84"/>
          <p:cNvCxnSpPr/>
          <p:nvPr>
            <p:custDataLst>
              <p:tags r:id="rId26"/>
            </p:custDataLst>
          </p:nvPr>
        </p:nvCxnSpPr>
        <p:spPr>
          <a:xfrm flipV="1">
            <a:off x="9627235" y="4799965"/>
            <a:ext cx="289560" cy="635"/>
          </a:xfrm>
          <a:prstGeom prst="line">
            <a:avLst/>
          </a:prstGeom>
          <a:ln w="12700">
            <a:solidFill>
              <a:sysClr val="window" lastClr="FFFFFF">
                <a:lumMod val="65000"/>
              </a:sys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83" name="Oval 82"/>
          <p:cNvSpPr/>
          <p:nvPr>
            <p:custDataLst>
              <p:tags r:id="rId27"/>
            </p:custDataLst>
          </p:nvPr>
        </p:nvSpPr>
        <p:spPr>
          <a:xfrm flipH="1">
            <a:off x="9554733" y="4750865"/>
            <a:ext cx="98644" cy="98644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id-ID"/>
          </a:p>
        </p:txBody>
      </p:sp>
      <p:sp>
        <p:nvSpPr>
          <p:cNvPr id="16" name="Oval 62"/>
          <p:cNvSpPr/>
          <p:nvPr>
            <p:custDataLst>
              <p:tags r:id="rId28"/>
            </p:custDataLst>
          </p:nvPr>
        </p:nvSpPr>
        <p:spPr>
          <a:xfrm>
            <a:off x="9134027" y="4646546"/>
            <a:ext cx="381249" cy="381249"/>
          </a:xfrm>
          <a:prstGeom prst="ellipse">
            <a:avLst/>
          </a:prstGeom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id-ID"/>
          </a:p>
        </p:txBody>
      </p:sp>
      <p:sp>
        <p:nvSpPr>
          <p:cNvPr id="8" name="圆角矩形 2"/>
          <p:cNvSpPr/>
          <p:nvPr>
            <p:custDataLst>
              <p:tags r:id="rId29"/>
            </p:custDataLst>
          </p:nvPr>
        </p:nvSpPr>
        <p:spPr>
          <a:xfrm>
            <a:off x="706755" y="2765128"/>
            <a:ext cx="4076507" cy="904259"/>
          </a:xfrm>
          <a:prstGeom prst="roundRect">
            <a:avLst>
              <a:gd name="adj" fmla="val 2415"/>
            </a:avLst>
          </a:prstGeom>
          <a:solidFill>
            <a:schemeClr val="bg1">
              <a:alpha val="40000"/>
            </a:schemeClr>
          </a:solidFill>
          <a:ln w="1905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椭圆 117"/>
          <p:cNvSpPr/>
          <p:nvPr>
            <p:custDataLst>
              <p:tags r:id="rId30"/>
            </p:custDataLst>
          </p:nvPr>
        </p:nvSpPr>
        <p:spPr>
          <a:xfrm>
            <a:off x="901873" y="2963744"/>
            <a:ext cx="551087" cy="551087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椭圆 118"/>
          <p:cNvSpPr/>
          <p:nvPr>
            <p:custDataLst>
              <p:tags r:id="rId31"/>
            </p:custDataLst>
          </p:nvPr>
        </p:nvSpPr>
        <p:spPr>
          <a:xfrm>
            <a:off x="934044" y="2995214"/>
            <a:ext cx="487446" cy="487446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任意多边形 15"/>
          <p:cNvSpPr/>
          <p:nvPr>
            <p:custDataLst>
              <p:tags r:id="rId32"/>
            </p:custDataLst>
          </p:nvPr>
        </p:nvSpPr>
        <p:spPr bwMode="auto">
          <a:xfrm>
            <a:off x="985096" y="3046267"/>
            <a:ext cx="385341" cy="385341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圆角矩形 3"/>
          <p:cNvSpPr/>
          <p:nvPr>
            <p:custDataLst>
              <p:tags r:id="rId33"/>
            </p:custDataLst>
          </p:nvPr>
        </p:nvSpPr>
        <p:spPr>
          <a:xfrm>
            <a:off x="869703" y="2327336"/>
            <a:ext cx="3007202" cy="53080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7500" lnSpcReduction="20000"/>
          </a:bodyPr>
          <a:lstStyle/>
          <a:p>
            <a:pPr algn="ctr">
              <a:lnSpc>
                <a:spcPct val="140000"/>
              </a:lnSpc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7" name="文本框 126"/>
          <p:cNvSpPr txBox="1"/>
          <p:nvPr>
            <p:custDataLst>
              <p:tags r:id="rId34"/>
            </p:custDataLst>
          </p:nvPr>
        </p:nvSpPr>
        <p:spPr bwMode="auto">
          <a:xfrm>
            <a:off x="1524994" y="2363702"/>
            <a:ext cx="1698020" cy="4944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90000" tIns="46800" rIns="90000" bIns="0" anchor="ctr" anchorCtr="0">
            <a:normAutofit/>
          </a:bodyPr>
          <a:lstStyle/>
          <a:p>
            <a:pPr latinLnBrk="0">
              <a:lnSpc>
                <a:spcPct val="120000"/>
              </a:lnSpc>
              <a:buClr>
                <a:prstClr val="white"/>
              </a:buClr>
              <a:defRPr/>
            </a:pPr>
            <a:r>
              <a:rPr lang="zh-CN" altLang="en-US" b="1" spc="30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英语要求</a:t>
            </a:r>
            <a:endParaRPr lang="zh-CN" altLang="en-US" b="1" spc="30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5" name="矩形 134"/>
          <p:cNvSpPr/>
          <p:nvPr>
            <p:custDataLst>
              <p:tags r:id="rId35"/>
            </p:custDataLst>
          </p:nvPr>
        </p:nvSpPr>
        <p:spPr>
          <a:xfrm>
            <a:off x="1525693" y="2942763"/>
            <a:ext cx="3204418" cy="639905"/>
          </a:xfrm>
          <a:prstGeom prst="rect">
            <a:avLst/>
          </a:prstGeom>
        </p:spPr>
        <p:txBody>
          <a:bodyPr wrap="square" lIns="90000" tIns="0" rIns="90000" bIns="46800"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200" u="sng" spc="15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雅思6.0,单科不低于5.5</a:t>
            </a:r>
            <a:endParaRPr lang="zh-CN" altLang="en-US" sz="1200" u="sng" spc="150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200" spc="15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雅思不足的同学，可以选配5周语言课（8.12 – 9.13）</a:t>
            </a:r>
            <a:endParaRPr lang="zh-CN" altLang="en-US" sz="1200" spc="150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0" name="椭圆 119"/>
          <p:cNvSpPr/>
          <p:nvPr>
            <p:custDataLst>
              <p:tags r:id="rId36"/>
            </p:custDataLst>
          </p:nvPr>
        </p:nvSpPr>
        <p:spPr>
          <a:xfrm>
            <a:off x="905370" y="1662954"/>
            <a:ext cx="551087" cy="551087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椭圆 120"/>
          <p:cNvSpPr/>
          <p:nvPr>
            <p:custDataLst>
              <p:tags r:id="rId37"/>
            </p:custDataLst>
          </p:nvPr>
        </p:nvSpPr>
        <p:spPr>
          <a:xfrm>
            <a:off x="937540" y="1694425"/>
            <a:ext cx="487446" cy="487446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任意多边形 14"/>
          <p:cNvSpPr/>
          <p:nvPr>
            <p:custDataLst>
              <p:tags r:id="rId38"/>
            </p:custDataLst>
          </p:nvPr>
        </p:nvSpPr>
        <p:spPr bwMode="auto">
          <a:xfrm>
            <a:off x="991390" y="1748974"/>
            <a:ext cx="378348" cy="378348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29 w 232"/>
              <a:gd name="T11" fmla="*/ 208 h 232"/>
              <a:gd name="T12" fmla="*/ 129 w 232"/>
              <a:gd name="T13" fmla="*/ 190 h 232"/>
              <a:gd name="T14" fmla="*/ 117 w 232"/>
              <a:gd name="T15" fmla="*/ 178 h 232"/>
              <a:gd name="T16" fmla="*/ 105 w 232"/>
              <a:gd name="T17" fmla="*/ 190 h 232"/>
              <a:gd name="T18" fmla="*/ 105 w 232"/>
              <a:gd name="T19" fmla="*/ 208 h 232"/>
              <a:gd name="T20" fmla="*/ 25 w 232"/>
              <a:gd name="T21" fmla="*/ 129 h 232"/>
              <a:gd name="T22" fmla="*/ 42 w 232"/>
              <a:gd name="T23" fmla="*/ 129 h 232"/>
              <a:gd name="T24" fmla="*/ 53 w 232"/>
              <a:gd name="T25" fmla="*/ 117 h 232"/>
              <a:gd name="T26" fmla="*/ 42 w 232"/>
              <a:gd name="T27" fmla="*/ 105 h 232"/>
              <a:gd name="T28" fmla="*/ 24 w 232"/>
              <a:gd name="T29" fmla="*/ 105 h 232"/>
              <a:gd name="T30" fmla="*/ 104 w 232"/>
              <a:gd name="T31" fmla="*/ 25 h 232"/>
              <a:gd name="T32" fmla="*/ 104 w 232"/>
              <a:gd name="T33" fmla="*/ 41 h 232"/>
              <a:gd name="T34" fmla="*/ 116 w 232"/>
              <a:gd name="T35" fmla="*/ 53 h 232"/>
              <a:gd name="T36" fmla="*/ 128 w 232"/>
              <a:gd name="T37" fmla="*/ 41 h 232"/>
              <a:gd name="T38" fmla="*/ 128 w 232"/>
              <a:gd name="T39" fmla="*/ 25 h 232"/>
              <a:gd name="T40" fmla="*/ 208 w 232"/>
              <a:gd name="T41" fmla="*/ 104 h 232"/>
              <a:gd name="T42" fmla="*/ 190 w 232"/>
              <a:gd name="T43" fmla="*/ 104 h 232"/>
              <a:gd name="T44" fmla="*/ 179 w 232"/>
              <a:gd name="T45" fmla="*/ 116 h 232"/>
              <a:gd name="T46" fmla="*/ 190 w 232"/>
              <a:gd name="T47" fmla="*/ 128 h 232"/>
              <a:gd name="T48" fmla="*/ 208 w 232"/>
              <a:gd name="T49" fmla="*/ 128 h 232"/>
              <a:gd name="T50" fmla="*/ 129 w 232"/>
              <a:gd name="T51" fmla="*/ 208 h 232"/>
              <a:gd name="T52" fmla="*/ 124 w 232"/>
              <a:gd name="T53" fmla="*/ 94 h 232"/>
              <a:gd name="T54" fmla="*/ 70 w 232"/>
              <a:gd name="T55" fmla="*/ 69 h 232"/>
              <a:gd name="T56" fmla="*/ 94 w 232"/>
              <a:gd name="T57" fmla="*/ 124 h 232"/>
              <a:gd name="T58" fmla="*/ 109 w 232"/>
              <a:gd name="T59" fmla="*/ 138 h 232"/>
              <a:gd name="T60" fmla="*/ 163 w 232"/>
              <a:gd name="T61" fmla="*/ 163 h 232"/>
              <a:gd name="T62" fmla="*/ 138 w 232"/>
              <a:gd name="T63" fmla="*/ 108 h 232"/>
              <a:gd name="T64" fmla="*/ 124 w 232"/>
              <a:gd name="T65" fmla="*/ 94 h 232"/>
              <a:gd name="T66" fmla="*/ 123 w 232"/>
              <a:gd name="T67" fmla="*/ 123 h 232"/>
              <a:gd name="T68" fmla="*/ 110 w 232"/>
              <a:gd name="T69" fmla="*/ 123 h 232"/>
              <a:gd name="T70" fmla="*/ 110 w 232"/>
              <a:gd name="T71" fmla="*/ 109 h 232"/>
              <a:gd name="T72" fmla="*/ 123 w 232"/>
              <a:gd name="T73" fmla="*/ 109 h 232"/>
              <a:gd name="T74" fmla="*/ 123 w 232"/>
              <a:gd name="T75" fmla="*/ 12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29" y="208"/>
                </a:moveTo>
                <a:cubicBezTo>
                  <a:pt x="129" y="190"/>
                  <a:pt x="129" y="190"/>
                  <a:pt x="129" y="190"/>
                </a:cubicBezTo>
                <a:cubicBezTo>
                  <a:pt x="129" y="183"/>
                  <a:pt x="123" y="178"/>
                  <a:pt x="117" y="178"/>
                </a:cubicBezTo>
                <a:cubicBezTo>
                  <a:pt x="110" y="178"/>
                  <a:pt x="105" y="183"/>
                  <a:pt x="105" y="190"/>
                </a:cubicBezTo>
                <a:cubicBezTo>
                  <a:pt x="105" y="208"/>
                  <a:pt x="105" y="208"/>
                  <a:pt x="105" y="208"/>
                </a:cubicBezTo>
                <a:cubicBezTo>
                  <a:pt x="63" y="203"/>
                  <a:pt x="30" y="170"/>
                  <a:pt x="25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8" y="129"/>
                  <a:pt x="53" y="123"/>
                  <a:pt x="53" y="117"/>
                </a:cubicBezTo>
                <a:cubicBezTo>
                  <a:pt x="53" y="110"/>
                  <a:pt x="48" y="105"/>
                  <a:pt x="42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9" y="63"/>
                  <a:pt x="63" y="30"/>
                  <a:pt x="104" y="25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04" y="47"/>
                  <a:pt x="109" y="53"/>
                  <a:pt x="116" y="53"/>
                </a:cubicBezTo>
                <a:cubicBezTo>
                  <a:pt x="122" y="53"/>
                  <a:pt x="128" y="47"/>
                  <a:pt x="128" y="41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69" y="30"/>
                  <a:pt x="202" y="63"/>
                  <a:pt x="208" y="104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84" y="104"/>
                  <a:pt x="179" y="109"/>
                  <a:pt x="179" y="116"/>
                </a:cubicBezTo>
                <a:cubicBezTo>
                  <a:pt x="179" y="122"/>
                  <a:pt x="184" y="128"/>
                  <a:pt x="190" y="128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3" y="169"/>
                  <a:pt x="170" y="202"/>
                  <a:pt x="129" y="208"/>
                </a:cubicBezTo>
                <a:close/>
                <a:moveTo>
                  <a:pt x="124" y="94"/>
                </a:moveTo>
                <a:cubicBezTo>
                  <a:pt x="70" y="69"/>
                  <a:pt x="70" y="69"/>
                  <a:pt x="70" y="69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7" y="129"/>
                  <a:pt x="103" y="136"/>
                  <a:pt x="109" y="138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6" y="103"/>
                  <a:pt x="130" y="96"/>
                  <a:pt x="124" y="94"/>
                </a:cubicBezTo>
                <a:close/>
                <a:moveTo>
                  <a:pt x="123" y="123"/>
                </a:moveTo>
                <a:cubicBezTo>
                  <a:pt x="119" y="126"/>
                  <a:pt x="113" y="126"/>
                  <a:pt x="110" y="123"/>
                </a:cubicBezTo>
                <a:cubicBezTo>
                  <a:pt x="106" y="119"/>
                  <a:pt x="106" y="113"/>
                  <a:pt x="110" y="109"/>
                </a:cubicBezTo>
                <a:cubicBezTo>
                  <a:pt x="113" y="106"/>
                  <a:pt x="119" y="106"/>
                  <a:pt x="123" y="109"/>
                </a:cubicBezTo>
                <a:cubicBezTo>
                  <a:pt x="127" y="113"/>
                  <a:pt x="127" y="119"/>
                  <a:pt x="123" y="1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5" name="圆角矩形 5"/>
          <p:cNvSpPr/>
          <p:nvPr>
            <p:custDataLst>
              <p:tags r:id="rId39"/>
            </p:custDataLst>
          </p:nvPr>
        </p:nvSpPr>
        <p:spPr>
          <a:xfrm>
            <a:off x="871801" y="1022350"/>
            <a:ext cx="3007202" cy="53080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7500" lnSpcReduction="20000"/>
          </a:bodyPr>
          <a:lstStyle/>
          <a:p>
            <a:pPr algn="ctr">
              <a:lnSpc>
                <a:spcPct val="140000"/>
              </a:lnSpc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6" name="文本框 125"/>
          <p:cNvSpPr txBox="1"/>
          <p:nvPr>
            <p:custDataLst>
              <p:tags r:id="rId40"/>
            </p:custDataLst>
          </p:nvPr>
        </p:nvSpPr>
        <p:spPr bwMode="auto">
          <a:xfrm>
            <a:off x="1526392" y="1052422"/>
            <a:ext cx="1698020" cy="4944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90000" tIns="46800" rIns="90000" bIns="0" anchor="ctr" anchorCtr="0">
            <a:normAutofit/>
          </a:bodyPr>
          <a:lstStyle/>
          <a:p>
            <a:pPr latinLnBrk="0">
              <a:lnSpc>
                <a:spcPct val="120000"/>
              </a:lnSpc>
              <a:buClr>
                <a:prstClr val="white"/>
              </a:buClr>
              <a:defRPr/>
            </a:pPr>
            <a:r>
              <a:rPr lang="zh-CN" altLang="en-US" b="1" spc="30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学术要求</a:t>
            </a:r>
            <a:endParaRPr lang="zh-CN" altLang="en-US" b="1" spc="30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" name="矩形 142"/>
          <p:cNvSpPr/>
          <p:nvPr>
            <p:custDataLst>
              <p:tags r:id="rId41"/>
            </p:custDataLst>
          </p:nvPr>
        </p:nvSpPr>
        <p:spPr>
          <a:xfrm>
            <a:off x="1525693" y="1669947"/>
            <a:ext cx="3204418" cy="639905"/>
          </a:xfrm>
          <a:prstGeom prst="rect">
            <a:avLst/>
          </a:prstGeom>
        </p:spPr>
        <p:txBody>
          <a:bodyPr wrap="square" lIns="90000" tIns="0" rIns="90000" bIns="46800"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200" spc="15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往年全部课程</a:t>
            </a:r>
            <a:r>
              <a:rPr lang="zh-CN" altLang="en-US" sz="1200" u="sng" spc="15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加权平均分75%</a:t>
            </a:r>
            <a:endParaRPr lang="zh-CN" altLang="en-US" sz="1200" u="sng" spc="150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0" name="圆角矩形 2"/>
          <p:cNvSpPr/>
          <p:nvPr>
            <p:custDataLst>
              <p:tags r:id="rId42"/>
            </p:custDataLst>
          </p:nvPr>
        </p:nvSpPr>
        <p:spPr>
          <a:xfrm>
            <a:off x="708154" y="5376499"/>
            <a:ext cx="4076507" cy="904259"/>
          </a:xfrm>
          <a:prstGeom prst="roundRect">
            <a:avLst>
              <a:gd name="adj" fmla="val 2415"/>
            </a:avLst>
          </a:prstGeom>
          <a:noFill/>
          <a:ln w="19050">
            <a:solidFill>
              <a:srgbClr val="4472C4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124179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椭圆 80"/>
          <p:cNvSpPr/>
          <p:nvPr>
            <p:custDataLst>
              <p:tags r:id="rId43"/>
            </p:custDataLst>
          </p:nvPr>
        </p:nvSpPr>
        <p:spPr>
          <a:xfrm>
            <a:off x="895579" y="5583506"/>
            <a:ext cx="551087" cy="551087"/>
          </a:xfrm>
          <a:prstGeom prst="ellipse">
            <a:avLst/>
          </a:prstGeom>
          <a:solidFill>
            <a:srgbClr val="124179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1" name="圆角矩形 3"/>
          <p:cNvSpPr/>
          <p:nvPr>
            <p:custDataLst>
              <p:tags r:id="rId44"/>
            </p:custDataLst>
          </p:nvPr>
        </p:nvSpPr>
        <p:spPr>
          <a:xfrm>
            <a:off x="871102" y="4938706"/>
            <a:ext cx="3007202" cy="530806"/>
          </a:xfrm>
          <a:prstGeom prst="roundRect">
            <a:avLst>
              <a:gd name="adj" fmla="val 50000"/>
            </a:avLst>
          </a:prstGeom>
          <a:solidFill>
            <a:srgbClr val="124179"/>
          </a:solidFill>
          <a:ln w="12700">
            <a:solidFill>
              <a:srgbClr val="4472C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7500" lnSpcReduction="20000"/>
          </a:bodyPr>
          <a:lstStyle/>
          <a:p>
            <a:pPr algn="ctr">
              <a:lnSpc>
                <a:spcPct val="140000"/>
              </a:lnSpc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2" name="文本框 131"/>
          <p:cNvSpPr txBox="1"/>
          <p:nvPr>
            <p:custDataLst>
              <p:tags r:id="rId45"/>
            </p:custDataLst>
          </p:nvPr>
        </p:nvSpPr>
        <p:spPr bwMode="auto">
          <a:xfrm>
            <a:off x="1525693" y="4990458"/>
            <a:ext cx="1698020" cy="4944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90000" tIns="46800" rIns="90000" bIns="0" anchor="ctr" anchorCtr="0">
            <a:normAutofit/>
          </a:bodyPr>
          <a:lstStyle/>
          <a:p>
            <a:pPr latinLnBrk="0">
              <a:lnSpc>
                <a:spcPct val="120000"/>
              </a:lnSpc>
              <a:buClr>
                <a:prstClr val="white"/>
              </a:buClr>
              <a:defRPr/>
            </a:pPr>
            <a:r>
              <a:rPr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学费</a:t>
            </a:r>
            <a:endParaRPr lang="zh-CN" altLang="en-US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" name="矩形 139"/>
          <p:cNvSpPr/>
          <p:nvPr>
            <p:custDataLst>
              <p:tags r:id="rId46"/>
            </p:custDataLst>
          </p:nvPr>
        </p:nvSpPr>
        <p:spPr>
          <a:xfrm>
            <a:off x="1525905" y="5524500"/>
            <a:ext cx="3707765" cy="640080"/>
          </a:xfrm>
          <a:prstGeom prst="rect">
            <a:avLst/>
          </a:prstGeom>
        </p:spPr>
        <p:txBody>
          <a:bodyPr wrap="square" lIns="90000" tIns="0" rIns="90000" bIns="46800"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100" spc="15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5周语言课学费是1935英镑</a:t>
            </a:r>
            <a:endParaRPr lang="zh-CN" altLang="en-US" sz="1100" spc="150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100" spc="15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秋季学期 5,150英镑，春夏学期7,100英镑</a:t>
            </a:r>
            <a:endParaRPr lang="zh-CN" altLang="en-US" sz="1100" spc="150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100" spc="15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全年12,250英镑</a:t>
            </a:r>
            <a:endParaRPr lang="zh-CN" altLang="en-US" sz="1200" spc="150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20000"/>
              </a:lnSpc>
              <a:defRPr/>
            </a:pPr>
            <a:endParaRPr lang="zh-CN" altLang="en-US" sz="1200" spc="150" dirty="0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8" name="椭圆 147"/>
          <p:cNvSpPr/>
          <p:nvPr>
            <p:custDataLst>
              <p:tags r:id="rId47"/>
            </p:custDataLst>
          </p:nvPr>
        </p:nvSpPr>
        <p:spPr>
          <a:xfrm>
            <a:off x="927749" y="5615676"/>
            <a:ext cx="487446" cy="487446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PA_ImportSvg_636705566543696505"/>
          <p:cNvSpPr/>
          <p:nvPr>
            <p:custDataLst>
              <p:tags r:id="rId48"/>
            </p:custDataLst>
          </p:nvPr>
        </p:nvSpPr>
        <p:spPr>
          <a:xfrm>
            <a:off x="964116" y="5646447"/>
            <a:ext cx="413315" cy="413315"/>
          </a:xfrm>
          <a:custGeom>
            <a:avLst/>
            <a:gdLst/>
            <a:ahLst/>
            <a:cxnLst/>
            <a:rect l="l" t="t" r="r" b="b"/>
            <a:pathLst>
              <a:path w="11379200" h="11379200">
                <a:moveTo>
                  <a:pt x="10038080" y="9358630"/>
                </a:moveTo>
                <a:cubicBezTo>
                  <a:pt x="10040620" y="9354820"/>
                  <a:pt x="10044430" y="9351011"/>
                  <a:pt x="10046970" y="9347200"/>
                </a:cubicBezTo>
                <a:cubicBezTo>
                  <a:pt x="10878820" y="8357870"/>
                  <a:pt x="11379200" y="7082790"/>
                  <a:pt x="11379200" y="5689600"/>
                </a:cubicBezTo>
                <a:cubicBezTo>
                  <a:pt x="11379200" y="4296410"/>
                  <a:pt x="10878820" y="3021330"/>
                  <a:pt x="10048240" y="2032000"/>
                </a:cubicBezTo>
                <a:cubicBezTo>
                  <a:pt x="10045700" y="2028190"/>
                  <a:pt x="10041890" y="2025650"/>
                  <a:pt x="10039350" y="2021840"/>
                </a:cubicBezTo>
                <a:cubicBezTo>
                  <a:pt x="10025380" y="2005330"/>
                  <a:pt x="10012680" y="1990090"/>
                  <a:pt x="9998710" y="1974850"/>
                </a:cubicBezTo>
                <a:cubicBezTo>
                  <a:pt x="9993630" y="1968500"/>
                  <a:pt x="9988550" y="1963420"/>
                  <a:pt x="9983470" y="1957070"/>
                </a:cubicBezTo>
                <a:cubicBezTo>
                  <a:pt x="9965689" y="1936750"/>
                  <a:pt x="9949180" y="1917700"/>
                  <a:pt x="9931400" y="1897380"/>
                </a:cubicBezTo>
                <a:lnTo>
                  <a:pt x="9930130" y="1896110"/>
                </a:lnTo>
                <a:cubicBezTo>
                  <a:pt x="9911080" y="1874520"/>
                  <a:pt x="9890761" y="1852930"/>
                  <a:pt x="9871711" y="1831340"/>
                </a:cubicBezTo>
                <a:lnTo>
                  <a:pt x="9870441" y="1830070"/>
                </a:lnTo>
                <a:cubicBezTo>
                  <a:pt x="9829801" y="1786890"/>
                  <a:pt x="9789161" y="1743710"/>
                  <a:pt x="9747251" y="1701800"/>
                </a:cubicBezTo>
                <a:lnTo>
                  <a:pt x="9745981" y="1700530"/>
                </a:lnTo>
                <a:lnTo>
                  <a:pt x="9685021" y="1639570"/>
                </a:lnTo>
                <a:lnTo>
                  <a:pt x="9681211" y="1635760"/>
                </a:lnTo>
                <a:cubicBezTo>
                  <a:pt x="9662161" y="1616710"/>
                  <a:pt x="9643111" y="1598930"/>
                  <a:pt x="9624061" y="1581150"/>
                </a:cubicBezTo>
                <a:cubicBezTo>
                  <a:pt x="9617711" y="1574800"/>
                  <a:pt x="9611361" y="1568450"/>
                  <a:pt x="9603742" y="1562100"/>
                </a:cubicBezTo>
                <a:cubicBezTo>
                  <a:pt x="9591042" y="1549400"/>
                  <a:pt x="9578342" y="1537970"/>
                  <a:pt x="9565642" y="1526540"/>
                </a:cubicBezTo>
                <a:cubicBezTo>
                  <a:pt x="9561832" y="1522730"/>
                  <a:pt x="9556752" y="1518919"/>
                  <a:pt x="9552942" y="1513840"/>
                </a:cubicBezTo>
                <a:cubicBezTo>
                  <a:pt x="8539480" y="574040"/>
                  <a:pt x="7181850" y="0"/>
                  <a:pt x="5689600" y="0"/>
                </a:cubicBezTo>
                <a:cubicBezTo>
                  <a:pt x="4197350" y="0"/>
                  <a:pt x="2839720" y="574040"/>
                  <a:pt x="1824990" y="1513840"/>
                </a:cubicBezTo>
                <a:cubicBezTo>
                  <a:pt x="1821180" y="1517650"/>
                  <a:pt x="1816100" y="1521460"/>
                  <a:pt x="1812290" y="1526540"/>
                </a:cubicBezTo>
                <a:cubicBezTo>
                  <a:pt x="1799590" y="1537970"/>
                  <a:pt x="1786890" y="1550670"/>
                  <a:pt x="1774190" y="1563370"/>
                </a:cubicBezTo>
                <a:cubicBezTo>
                  <a:pt x="1767840" y="1569720"/>
                  <a:pt x="1761490" y="1576070"/>
                  <a:pt x="1753870" y="1582420"/>
                </a:cubicBezTo>
                <a:cubicBezTo>
                  <a:pt x="1734820" y="1600200"/>
                  <a:pt x="1715770" y="1619250"/>
                  <a:pt x="1696720" y="1637030"/>
                </a:cubicBezTo>
                <a:lnTo>
                  <a:pt x="1692910" y="1640840"/>
                </a:lnTo>
                <a:lnTo>
                  <a:pt x="1631950" y="1701800"/>
                </a:lnTo>
                <a:lnTo>
                  <a:pt x="1630680" y="1703070"/>
                </a:lnTo>
                <a:cubicBezTo>
                  <a:pt x="1588770" y="1744980"/>
                  <a:pt x="1548130" y="1788160"/>
                  <a:pt x="1507490" y="1831340"/>
                </a:cubicBezTo>
                <a:lnTo>
                  <a:pt x="1506220" y="1832610"/>
                </a:lnTo>
                <a:cubicBezTo>
                  <a:pt x="1485900" y="1854200"/>
                  <a:pt x="1466850" y="1875790"/>
                  <a:pt x="1447800" y="1897380"/>
                </a:cubicBezTo>
                <a:lnTo>
                  <a:pt x="1446530" y="1898650"/>
                </a:lnTo>
                <a:cubicBezTo>
                  <a:pt x="1428750" y="1917700"/>
                  <a:pt x="1410970" y="1938020"/>
                  <a:pt x="1394460" y="1958340"/>
                </a:cubicBezTo>
                <a:cubicBezTo>
                  <a:pt x="1389380" y="1964690"/>
                  <a:pt x="1384300" y="1969770"/>
                  <a:pt x="1379220" y="1976120"/>
                </a:cubicBezTo>
                <a:cubicBezTo>
                  <a:pt x="1365250" y="1991360"/>
                  <a:pt x="1352550" y="2007870"/>
                  <a:pt x="1338580" y="2023110"/>
                </a:cubicBezTo>
                <a:cubicBezTo>
                  <a:pt x="1336040" y="2026920"/>
                  <a:pt x="1332230" y="2029460"/>
                  <a:pt x="1329690" y="2033270"/>
                </a:cubicBezTo>
                <a:cubicBezTo>
                  <a:pt x="500380" y="3021330"/>
                  <a:pt x="0" y="4296410"/>
                  <a:pt x="0" y="5689600"/>
                </a:cubicBezTo>
                <a:cubicBezTo>
                  <a:pt x="0" y="7082790"/>
                  <a:pt x="500380" y="8357870"/>
                  <a:pt x="1330960" y="9347200"/>
                </a:cubicBezTo>
                <a:cubicBezTo>
                  <a:pt x="1333500" y="9351010"/>
                  <a:pt x="1337310" y="9354820"/>
                  <a:pt x="1339850" y="9358630"/>
                </a:cubicBezTo>
                <a:cubicBezTo>
                  <a:pt x="1352550" y="9373870"/>
                  <a:pt x="1366520" y="9390380"/>
                  <a:pt x="1379220" y="9405620"/>
                </a:cubicBezTo>
                <a:cubicBezTo>
                  <a:pt x="1384300" y="9411970"/>
                  <a:pt x="1389380" y="9417051"/>
                  <a:pt x="1394460" y="9423401"/>
                </a:cubicBezTo>
                <a:cubicBezTo>
                  <a:pt x="1412240" y="9443720"/>
                  <a:pt x="1428750" y="9462770"/>
                  <a:pt x="1446530" y="9483091"/>
                </a:cubicBezTo>
                <a:cubicBezTo>
                  <a:pt x="1446530" y="9484361"/>
                  <a:pt x="1447800" y="9484361"/>
                  <a:pt x="1447800" y="9485631"/>
                </a:cubicBezTo>
                <a:cubicBezTo>
                  <a:pt x="1466850" y="9507221"/>
                  <a:pt x="1485900" y="9528811"/>
                  <a:pt x="1506220" y="9549131"/>
                </a:cubicBezTo>
                <a:lnTo>
                  <a:pt x="1507490" y="9550401"/>
                </a:lnTo>
                <a:cubicBezTo>
                  <a:pt x="1548130" y="9593581"/>
                  <a:pt x="1588770" y="9636761"/>
                  <a:pt x="1629410" y="9678670"/>
                </a:cubicBezTo>
                <a:lnTo>
                  <a:pt x="1630681" y="9679940"/>
                </a:lnTo>
                <a:cubicBezTo>
                  <a:pt x="1651001" y="9700260"/>
                  <a:pt x="1670051" y="9720580"/>
                  <a:pt x="1690370" y="9739630"/>
                </a:cubicBezTo>
                <a:lnTo>
                  <a:pt x="1694181" y="9743440"/>
                </a:lnTo>
                <a:cubicBezTo>
                  <a:pt x="1736091" y="9785350"/>
                  <a:pt x="1779270" y="9825990"/>
                  <a:pt x="1822451" y="9865360"/>
                </a:cubicBezTo>
                <a:cubicBezTo>
                  <a:pt x="2839720" y="10805160"/>
                  <a:pt x="4197351" y="11379200"/>
                  <a:pt x="5689601" y="11379200"/>
                </a:cubicBezTo>
                <a:cubicBezTo>
                  <a:pt x="7181851" y="11379200"/>
                  <a:pt x="8539480" y="10805160"/>
                  <a:pt x="9554211" y="9865360"/>
                </a:cubicBezTo>
                <a:cubicBezTo>
                  <a:pt x="9597391" y="9825990"/>
                  <a:pt x="9639301" y="9785350"/>
                  <a:pt x="9681211" y="9743440"/>
                </a:cubicBezTo>
                <a:lnTo>
                  <a:pt x="9685020" y="9739630"/>
                </a:lnTo>
                <a:cubicBezTo>
                  <a:pt x="9705340" y="9719311"/>
                  <a:pt x="9725661" y="9700261"/>
                  <a:pt x="9744711" y="9679940"/>
                </a:cubicBezTo>
                <a:lnTo>
                  <a:pt x="9745980" y="9678670"/>
                </a:lnTo>
                <a:cubicBezTo>
                  <a:pt x="9787890" y="9636761"/>
                  <a:pt x="9828530" y="9593580"/>
                  <a:pt x="9867900" y="9550401"/>
                </a:cubicBezTo>
                <a:lnTo>
                  <a:pt x="9869170" y="9549131"/>
                </a:lnTo>
                <a:cubicBezTo>
                  <a:pt x="9888220" y="9527541"/>
                  <a:pt x="9908539" y="9507221"/>
                  <a:pt x="9927589" y="9485631"/>
                </a:cubicBezTo>
                <a:cubicBezTo>
                  <a:pt x="9927589" y="9484361"/>
                  <a:pt x="9928859" y="9484361"/>
                  <a:pt x="9928859" y="9483091"/>
                </a:cubicBezTo>
                <a:cubicBezTo>
                  <a:pt x="9946639" y="9464041"/>
                  <a:pt x="9964419" y="9443721"/>
                  <a:pt x="9980929" y="9423401"/>
                </a:cubicBezTo>
                <a:cubicBezTo>
                  <a:pt x="9986009" y="9417051"/>
                  <a:pt x="9991089" y="9411970"/>
                  <a:pt x="9996169" y="9405620"/>
                </a:cubicBezTo>
                <a:cubicBezTo>
                  <a:pt x="10011409" y="9389111"/>
                  <a:pt x="10025379" y="9373870"/>
                  <a:pt x="10038079" y="9358630"/>
                </a:cubicBezTo>
                <a:moveTo>
                  <a:pt x="10090150" y="7547611"/>
                </a:moveTo>
                <a:cubicBezTo>
                  <a:pt x="9914890" y="7961630"/>
                  <a:pt x="9683750" y="8345170"/>
                  <a:pt x="9401810" y="8693151"/>
                </a:cubicBezTo>
                <a:cubicBezTo>
                  <a:pt x="9085580" y="8420101"/>
                  <a:pt x="8738870" y="8181341"/>
                  <a:pt x="8366760" y="7983220"/>
                </a:cubicBezTo>
                <a:cubicBezTo>
                  <a:pt x="8514080" y="7387590"/>
                  <a:pt x="8605520" y="6733540"/>
                  <a:pt x="8629650" y="6045200"/>
                </a:cubicBezTo>
                <a:lnTo>
                  <a:pt x="10452100" y="6045200"/>
                </a:lnTo>
                <a:cubicBezTo>
                  <a:pt x="10414000" y="6564630"/>
                  <a:pt x="10292080" y="7068820"/>
                  <a:pt x="10090150" y="7547610"/>
                </a:cubicBezTo>
                <a:moveTo>
                  <a:pt x="10452100" y="5334000"/>
                </a:moveTo>
                <a:lnTo>
                  <a:pt x="8629650" y="5334000"/>
                </a:lnTo>
                <a:cubicBezTo>
                  <a:pt x="8605520" y="4645660"/>
                  <a:pt x="8514080" y="3991610"/>
                  <a:pt x="8366760" y="3395980"/>
                </a:cubicBezTo>
                <a:cubicBezTo>
                  <a:pt x="8738870" y="3197860"/>
                  <a:pt x="9085580" y="2959100"/>
                  <a:pt x="9401810" y="2686050"/>
                </a:cubicBezTo>
                <a:cubicBezTo>
                  <a:pt x="9683750" y="3034030"/>
                  <a:pt x="9914890" y="3417570"/>
                  <a:pt x="10090150" y="3831590"/>
                </a:cubicBezTo>
                <a:cubicBezTo>
                  <a:pt x="10292080" y="4310380"/>
                  <a:pt x="10414000" y="4814570"/>
                  <a:pt x="10452100" y="5334000"/>
                </a:cubicBezTo>
                <a:close/>
                <a:moveTo>
                  <a:pt x="7547610" y="1289050"/>
                </a:moveTo>
                <a:cubicBezTo>
                  <a:pt x="8051800" y="1502410"/>
                  <a:pt x="8510270" y="1797050"/>
                  <a:pt x="8914130" y="2167890"/>
                </a:cubicBezTo>
                <a:cubicBezTo>
                  <a:pt x="8679180" y="2368550"/>
                  <a:pt x="8426449" y="2545080"/>
                  <a:pt x="8159749" y="2698750"/>
                </a:cubicBezTo>
                <a:cubicBezTo>
                  <a:pt x="7960359" y="2127250"/>
                  <a:pt x="7705089" y="1630680"/>
                  <a:pt x="7407909" y="1233170"/>
                </a:cubicBezTo>
                <a:cubicBezTo>
                  <a:pt x="7454899" y="1250950"/>
                  <a:pt x="7501889" y="1270000"/>
                  <a:pt x="7547609" y="1289050"/>
                </a:cubicBezTo>
                <a:moveTo>
                  <a:pt x="6396990" y="10186670"/>
                </a:moveTo>
                <a:cubicBezTo>
                  <a:pt x="6280150" y="10278110"/>
                  <a:pt x="6163310" y="10347960"/>
                  <a:pt x="6045200" y="10394950"/>
                </a:cubicBezTo>
                <a:lnTo>
                  <a:pt x="6045200" y="8039100"/>
                </a:lnTo>
                <a:cubicBezTo>
                  <a:pt x="6551930" y="8074660"/>
                  <a:pt x="7043420" y="8186420"/>
                  <a:pt x="7514590" y="8371840"/>
                </a:cubicBezTo>
                <a:cubicBezTo>
                  <a:pt x="7409180" y="8684260"/>
                  <a:pt x="7287260" y="8972550"/>
                  <a:pt x="7146290" y="9232900"/>
                </a:cubicBezTo>
                <a:cubicBezTo>
                  <a:pt x="6925310" y="9644380"/>
                  <a:pt x="6666230" y="9973310"/>
                  <a:pt x="6396990" y="10186670"/>
                </a:cubicBezTo>
                <a:close/>
                <a:moveTo>
                  <a:pt x="7146290" y="2146300"/>
                </a:moveTo>
                <a:cubicBezTo>
                  <a:pt x="7285990" y="2407920"/>
                  <a:pt x="7409180" y="2696210"/>
                  <a:pt x="7514590" y="3007360"/>
                </a:cubicBezTo>
                <a:cubicBezTo>
                  <a:pt x="7043420" y="3192780"/>
                  <a:pt x="6551930" y="3304540"/>
                  <a:pt x="6045200" y="3340100"/>
                </a:cubicBezTo>
                <a:lnTo>
                  <a:pt x="6045200" y="985520"/>
                </a:lnTo>
                <a:cubicBezTo>
                  <a:pt x="6162040" y="1032510"/>
                  <a:pt x="6280150" y="1101090"/>
                  <a:pt x="6396990" y="1193800"/>
                </a:cubicBezTo>
                <a:cubicBezTo>
                  <a:pt x="6666230" y="1405890"/>
                  <a:pt x="6925310" y="1734820"/>
                  <a:pt x="7146290" y="2146300"/>
                </a:cubicBezTo>
                <a:close/>
                <a:moveTo>
                  <a:pt x="6045200" y="7326630"/>
                </a:moveTo>
                <a:lnTo>
                  <a:pt x="6045200" y="6045200"/>
                </a:lnTo>
                <a:lnTo>
                  <a:pt x="7918450" y="6045200"/>
                </a:lnTo>
                <a:cubicBezTo>
                  <a:pt x="7898130" y="6606540"/>
                  <a:pt x="7828280" y="7151370"/>
                  <a:pt x="7711440" y="7668260"/>
                </a:cubicBezTo>
                <a:lnTo>
                  <a:pt x="7707630" y="7683500"/>
                </a:lnTo>
                <a:cubicBezTo>
                  <a:pt x="7185661" y="7485380"/>
                  <a:pt x="6626861" y="7362190"/>
                  <a:pt x="6045200" y="7326630"/>
                </a:cubicBezTo>
                <a:close/>
                <a:moveTo>
                  <a:pt x="6045200" y="5334000"/>
                </a:moveTo>
                <a:lnTo>
                  <a:pt x="6045200" y="4052570"/>
                </a:lnTo>
                <a:cubicBezTo>
                  <a:pt x="6626860" y="4017010"/>
                  <a:pt x="7185660" y="3893820"/>
                  <a:pt x="7707630" y="3695700"/>
                </a:cubicBezTo>
                <a:lnTo>
                  <a:pt x="7711440" y="3710940"/>
                </a:lnTo>
                <a:cubicBezTo>
                  <a:pt x="7828280" y="4227830"/>
                  <a:pt x="7898130" y="4771390"/>
                  <a:pt x="7918450" y="5334000"/>
                </a:cubicBezTo>
                <a:close/>
                <a:moveTo>
                  <a:pt x="5334000" y="6045200"/>
                </a:moveTo>
                <a:lnTo>
                  <a:pt x="5334000" y="7326630"/>
                </a:lnTo>
                <a:cubicBezTo>
                  <a:pt x="4752340" y="7362190"/>
                  <a:pt x="4193540" y="7485380"/>
                  <a:pt x="3671570" y="7683500"/>
                </a:cubicBezTo>
                <a:lnTo>
                  <a:pt x="3667760" y="7668260"/>
                </a:lnTo>
                <a:cubicBezTo>
                  <a:pt x="3550920" y="7151370"/>
                  <a:pt x="3481070" y="6607810"/>
                  <a:pt x="3460750" y="6045200"/>
                </a:cubicBezTo>
                <a:close/>
                <a:moveTo>
                  <a:pt x="3460750" y="5334000"/>
                </a:moveTo>
                <a:cubicBezTo>
                  <a:pt x="3481070" y="4772660"/>
                  <a:pt x="3550920" y="4227830"/>
                  <a:pt x="3667760" y="3710940"/>
                </a:cubicBezTo>
                <a:lnTo>
                  <a:pt x="3671570" y="3695700"/>
                </a:lnTo>
                <a:cubicBezTo>
                  <a:pt x="4193540" y="3893820"/>
                  <a:pt x="4751070" y="4017010"/>
                  <a:pt x="5334000" y="4052570"/>
                </a:cubicBezTo>
                <a:lnTo>
                  <a:pt x="5334000" y="5334000"/>
                </a:lnTo>
                <a:close/>
                <a:moveTo>
                  <a:pt x="5334000" y="8039100"/>
                </a:moveTo>
                <a:lnTo>
                  <a:pt x="5334000" y="10393680"/>
                </a:lnTo>
                <a:cubicBezTo>
                  <a:pt x="5217160" y="10346690"/>
                  <a:pt x="5099050" y="10278111"/>
                  <a:pt x="4982210" y="10185400"/>
                </a:cubicBezTo>
                <a:cubicBezTo>
                  <a:pt x="4712970" y="9973310"/>
                  <a:pt x="4452620" y="9643110"/>
                  <a:pt x="4231640" y="9231630"/>
                </a:cubicBezTo>
                <a:cubicBezTo>
                  <a:pt x="4091940" y="8970011"/>
                  <a:pt x="3968750" y="8681720"/>
                  <a:pt x="3863340" y="8370570"/>
                </a:cubicBezTo>
                <a:cubicBezTo>
                  <a:pt x="4335780" y="8185151"/>
                  <a:pt x="4827270" y="8074661"/>
                  <a:pt x="5334000" y="8039101"/>
                </a:cubicBezTo>
                <a:moveTo>
                  <a:pt x="5334000" y="3340100"/>
                </a:moveTo>
                <a:cubicBezTo>
                  <a:pt x="4827270" y="3304540"/>
                  <a:pt x="4335780" y="3192780"/>
                  <a:pt x="3864610" y="3007360"/>
                </a:cubicBezTo>
                <a:cubicBezTo>
                  <a:pt x="3970020" y="2694940"/>
                  <a:pt x="4091940" y="2406650"/>
                  <a:pt x="4232910" y="2146300"/>
                </a:cubicBezTo>
                <a:cubicBezTo>
                  <a:pt x="4453890" y="1734820"/>
                  <a:pt x="4712970" y="1404620"/>
                  <a:pt x="4983480" y="1192530"/>
                </a:cubicBezTo>
                <a:cubicBezTo>
                  <a:pt x="5100320" y="1101090"/>
                  <a:pt x="5217160" y="1031240"/>
                  <a:pt x="5335270" y="984250"/>
                </a:cubicBezTo>
                <a:lnTo>
                  <a:pt x="5335270" y="3340100"/>
                </a:lnTo>
                <a:moveTo>
                  <a:pt x="3831590" y="1289050"/>
                </a:moveTo>
                <a:cubicBezTo>
                  <a:pt x="3878580" y="1270000"/>
                  <a:pt x="3924300" y="1250950"/>
                  <a:pt x="3971290" y="1233170"/>
                </a:cubicBezTo>
                <a:cubicBezTo>
                  <a:pt x="3674110" y="1630680"/>
                  <a:pt x="3418840" y="2127250"/>
                  <a:pt x="3219450" y="2698750"/>
                </a:cubicBezTo>
                <a:cubicBezTo>
                  <a:pt x="2952750" y="2546350"/>
                  <a:pt x="2700020" y="2368550"/>
                  <a:pt x="2465070" y="2167890"/>
                </a:cubicBezTo>
                <a:cubicBezTo>
                  <a:pt x="2868930" y="1797050"/>
                  <a:pt x="3327400" y="1502410"/>
                  <a:pt x="3831590" y="1289050"/>
                </a:cubicBezTo>
                <a:close/>
                <a:moveTo>
                  <a:pt x="1289050" y="3831590"/>
                </a:moveTo>
                <a:cubicBezTo>
                  <a:pt x="1464310" y="3417570"/>
                  <a:pt x="1695450" y="3034030"/>
                  <a:pt x="1977390" y="2686050"/>
                </a:cubicBezTo>
                <a:cubicBezTo>
                  <a:pt x="2293620" y="2959100"/>
                  <a:pt x="2640330" y="3197860"/>
                  <a:pt x="3012440" y="3395980"/>
                </a:cubicBezTo>
                <a:cubicBezTo>
                  <a:pt x="2865120" y="3991610"/>
                  <a:pt x="2773680" y="4645660"/>
                  <a:pt x="2749550" y="5334000"/>
                </a:cubicBezTo>
                <a:lnTo>
                  <a:pt x="927100" y="5334000"/>
                </a:lnTo>
                <a:cubicBezTo>
                  <a:pt x="965200" y="4814570"/>
                  <a:pt x="1087120" y="4310380"/>
                  <a:pt x="1289050" y="3831590"/>
                </a:cubicBezTo>
                <a:close/>
                <a:moveTo>
                  <a:pt x="927100" y="6045200"/>
                </a:moveTo>
                <a:lnTo>
                  <a:pt x="2749550" y="6045200"/>
                </a:lnTo>
                <a:cubicBezTo>
                  <a:pt x="2773680" y="6733540"/>
                  <a:pt x="2865120" y="7387590"/>
                  <a:pt x="3012440" y="7983220"/>
                </a:cubicBezTo>
                <a:cubicBezTo>
                  <a:pt x="2640330" y="8181339"/>
                  <a:pt x="2293620" y="8420100"/>
                  <a:pt x="1977390" y="8693150"/>
                </a:cubicBezTo>
                <a:cubicBezTo>
                  <a:pt x="1695450" y="8345170"/>
                  <a:pt x="1464310" y="7961630"/>
                  <a:pt x="1289050" y="7547610"/>
                </a:cubicBezTo>
                <a:cubicBezTo>
                  <a:pt x="1087120" y="7068820"/>
                  <a:pt x="965200" y="6564630"/>
                  <a:pt x="927100" y="6045200"/>
                </a:cubicBezTo>
                <a:close/>
                <a:moveTo>
                  <a:pt x="3831590" y="10090150"/>
                </a:moveTo>
                <a:cubicBezTo>
                  <a:pt x="3327400" y="9876790"/>
                  <a:pt x="2868930" y="9582150"/>
                  <a:pt x="2465070" y="9211310"/>
                </a:cubicBezTo>
                <a:cubicBezTo>
                  <a:pt x="2700020" y="9010650"/>
                  <a:pt x="2952750" y="8834120"/>
                  <a:pt x="3219450" y="8680450"/>
                </a:cubicBezTo>
                <a:cubicBezTo>
                  <a:pt x="3418840" y="9251950"/>
                  <a:pt x="3674110" y="9748520"/>
                  <a:pt x="3971290" y="10146030"/>
                </a:cubicBezTo>
                <a:cubicBezTo>
                  <a:pt x="3924300" y="10128250"/>
                  <a:pt x="3877310" y="10109200"/>
                  <a:pt x="3831590" y="10090150"/>
                </a:cubicBezTo>
                <a:close/>
                <a:moveTo>
                  <a:pt x="7547611" y="10090150"/>
                </a:moveTo>
                <a:cubicBezTo>
                  <a:pt x="7500620" y="10109200"/>
                  <a:pt x="7454901" y="10128250"/>
                  <a:pt x="7407911" y="10146030"/>
                </a:cubicBezTo>
                <a:cubicBezTo>
                  <a:pt x="7705091" y="9748520"/>
                  <a:pt x="7960361" y="9251950"/>
                  <a:pt x="8159751" y="8680450"/>
                </a:cubicBezTo>
                <a:cubicBezTo>
                  <a:pt x="8426451" y="8832850"/>
                  <a:pt x="8679181" y="9010650"/>
                  <a:pt x="8914131" y="9211310"/>
                </a:cubicBezTo>
                <a:cubicBezTo>
                  <a:pt x="8510271" y="9582150"/>
                  <a:pt x="8051801" y="9876790"/>
                  <a:pt x="7547611" y="1009015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圆角矩形 3"/>
          <p:cNvSpPr/>
          <p:nvPr>
            <p:custDataLst>
              <p:tags r:id="rId49"/>
            </p:custDataLst>
          </p:nvPr>
        </p:nvSpPr>
        <p:spPr>
          <a:xfrm>
            <a:off x="871102" y="3633021"/>
            <a:ext cx="3007202" cy="53080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7500" lnSpcReduction="20000"/>
          </a:bodyPr>
          <a:lstStyle/>
          <a:p>
            <a:pPr algn="ctr">
              <a:lnSpc>
                <a:spcPct val="140000"/>
              </a:lnSpc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0" name="文本框 129"/>
          <p:cNvSpPr txBox="1"/>
          <p:nvPr>
            <p:custDataLst>
              <p:tags r:id="rId50"/>
            </p:custDataLst>
          </p:nvPr>
        </p:nvSpPr>
        <p:spPr bwMode="auto">
          <a:xfrm>
            <a:off x="1525693" y="3669387"/>
            <a:ext cx="1698020" cy="4944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90000" tIns="46800" rIns="90000" bIns="0" anchor="ctr" anchorCtr="0">
            <a:normAutofit/>
          </a:bodyPr>
          <a:lstStyle/>
          <a:p>
            <a:pPr latinLnBrk="0">
              <a:lnSpc>
                <a:spcPct val="120000"/>
              </a:lnSpc>
              <a:buClr>
                <a:prstClr val="white"/>
              </a:buClr>
              <a:defRPr/>
            </a:pPr>
            <a:r>
              <a:rPr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材料</a:t>
            </a:r>
            <a:endParaRPr lang="zh-CN" altLang="en-US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9" name="矩形 138"/>
          <p:cNvSpPr/>
          <p:nvPr>
            <p:custDataLst>
              <p:tags r:id="rId51"/>
            </p:custDataLst>
          </p:nvPr>
        </p:nvSpPr>
        <p:spPr>
          <a:xfrm>
            <a:off x="1525270" y="4209415"/>
            <a:ext cx="4559935" cy="640080"/>
          </a:xfrm>
          <a:prstGeom prst="rect">
            <a:avLst/>
          </a:prstGeom>
        </p:spPr>
        <p:txBody>
          <a:bodyPr wrap="square" lIns="90000" tIns="0" rIns="90000" bIns="46800"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200" spc="150" dirty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一封推荐信</a:t>
            </a:r>
            <a:endParaRPr lang="zh-CN" altLang="en-US" sz="1200" spc="150" dirty="0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200" spc="150" dirty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个人陈述</a:t>
            </a:r>
            <a:endParaRPr lang="zh-CN" altLang="en-US" sz="1200" spc="150" dirty="0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200" spc="150" dirty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护照</a:t>
            </a:r>
            <a:endParaRPr lang="zh-CN" altLang="en-US" sz="1200" spc="150" dirty="0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4" name="椭圆 143"/>
          <p:cNvSpPr/>
          <p:nvPr>
            <p:custDataLst>
              <p:tags r:id="rId52"/>
            </p:custDataLst>
          </p:nvPr>
        </p:nvSpPr>
        <p:spPr>
          <a:xfrm>
            <a:off x="901873" y="4250546"/>
            <a:ext cx="551087" cy="551087"/>
          </a:xfrm>
          <a:prstGeom prst="ellipse">
            <a:avLst/>
          </a:prstGeom>
          <a:solidFill>
            <a:schemeClr val="accent3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5" name="椭圆 144"/>
          <p:cNvSpPr/>
          <p:nvPr>
            <p:custDataLst>
              <p:tags r:id="rId53"/>
            </p:custDataLst>
          </p:nvPr>
        </p:nvSpPr>
        <p:spPr>
          <a:xfrm>
            <a:off x="934044" y="4282716"/>
            <a:ext cx="487446" cy="487446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PA_ImportSvg_636705567106708708"/>
          <p:cNvSpPr/>
          <p:nvPr>
            <p:custDataLst>
              <p:tags r:id="rId54"/>
            </p:custDataLst>
          </p:nvPr>
        </p:nvSpPr>
        <p:spPr>
          <a:xfrm>
            <a:off x="954325" y="4314187"/>
            <a:ext cx="446884" cy="409819"/>
          </a:xfrm>
          <a:custGeom>
            <a:avLst/>
            <a:gdLst/>
            <a:ahLst/>
            <a:cxnLst/>
            <a:rect l="l" t="t" r="r" b="b"/>
            <a:pathLst>
              <a:path w="10812781" h="9927590">
                <a:moveTo>
                  <a:pt x="6668770" y="337820"/>
                </a:moveTo>
                <a:cubicBezTo>
                  <a:pt x="5410201" y="0"/>
                  <a:pt x="4097020" y="173990"/>
                  <a:pt x="2967990" y="824230"/>
                </a:cubicBezTo>
                <a:cubicBezTo>
                  <a:pt x="1840230" y="1475740"/>
                  <a:pt x="1032510" y="2527300"/>
                  <a:pt x="695960" y="3785870"/>
                </a:cubicBezTo>
                <a:cubicBezTo>
                  <a:pt x="0" y="6383020"/>
                  <a:pt x="1546860" y="9062720"/>
                  <a:pt x="4144010" y="9758680"/>
                </a:cubicBezTo>
                <a:cubicBezTo>
                  <a:pt x="4564381" y="9871711"/>
                  <a:pt x="4991101" y="9927590"/>
                  <a:pt x="5414010" y="9927590"/>
                </a:cubicBezTo>
                <a:cubicBezTo>
                  <a:pt x="6258560" y="9927590"/>
                  <a:pt x="7092951" y="9705340"/>
                  <a:pt x="7843520" y="9272270"/>
                </a:cubicBezTo>
                <a:cubicBezTo>
                  <a:pt x="8971280" y="8620761"/>
                  <a:pt x="9779001" y="7569200"/>
                  <a:pt x="10115551" y="6310630"/>
                </a:cubicBezTo>
                <a:cubicBezTo>
                  <a:pt x="10812780" y="3713480"/>
                  <a:pt x="9265920" y="1033780"/>
                  <a:pt x="6668770" y="337820"/>
                </a:cubicBezTo>
                <a:close/>
                <a:moveTo>
                  <a:pt x="1480820" y="3996690"/>
                </a:moveTo>
                <a:cubicBezTo>
                  <a:pt x="1713230" y="3130550"/>
                  <a:pt x="2214880" y="2385060"/>
                  <a:pt x="2912110" y="1845310"/>
                </a:cubicBezTo>
                <a:cubicBezTo>
                  <a:pt x="3479800" y="2509520"/>
                  <a:pt x="3714750" y="3514090"/>
                  <a:pt x="3444240" y="4522470"/>
                </a:cubicBezTo>
                <a:cubicBezTo>
                  <a:pt x="3174999" y="5529580"/>
                  <a:pt x="2470150" y="6282691"/>
                  <a:pt x="1647190" y="6574791"/>
                </a:cubicBezTo>
                <a:cubicBezTo>
                  <a:pt x="1323340" y="5782310"/>
                  <a:pt x="1243330" y="4884420"/>
                  <a:pt x="1480820" y="3996690"/>
                </a:cubicBezTo>
                <a:close/>
                <a:moveTo>
                  <a:pt x="4354830" y="8973820"/>
                </a:moveTo>
                <a:cubicBezTo>
                  <a:pt x="3361690" y="8707120"/>
                  <a:pt x="2556510" y="8091170"/>
                  <a:pt x="2028190" y="7296150"/>
                </a:cubicBezTo>
                <a:cubicBezTo>
                  <a:pt x="3046730" y="6891020"/>
                  <a:pt x="3900170" y="5962650"/>
                  <a:pt x="4229100" y="4733290"/>
                </a:cubicBezTo>
                <a:cubicBezTo>
                  <a:pt x="4558030" y="3505200"/>
                  <a:pt x="4284980" y="2274570"/>
                  <a:pt x="3605530" y="1414780"/>
                </a:cubicBezTo>
                <a:cubicBezTo>
                  <a:pt x="4170680" y="1134110"/>
                  <a:pt x="4780280" y="982980"/>
                  <a:pt x="5398770" y="982980"/>
                </a:cubicBezTo>
                <a:cubicBezTo>
                  <a:pt x="5751830" y="982980"/>
                  <a:pt x="6107430" y="1029970"/>
                  <a:pt x="6457951" y="1122680"/>
                </a:cubicBezTo>
                <a:cubicBezTo>
                  <a:pt x="7451091" y="1389380"/>
                  <a:pt x="8256270" y="2005330"/>
                  <a:pt x="8784591" y="2800350"/>
                </a:cubicBezTo>
                <a:cubicBezTo>
                  <a:pt x="7766051" y="3205480"/>
                  <a:pt x="6912611" y="4133850"/>
                  <a:pt x="6583681" y="5363211"/>
                </a:cubicBezTo>
                <a:cubicBezTo>
                  <a:pt x="6253481" y="6593841"/>
                  <a:pt x="6529071" y="7824470"/>
                  <a:pt x="7209791" y="8684261"/>
                </a:cubicBezTo>
                <a:cubicBezTo>
                  <a:pt x="6323330" y="9126220"/>
                  <a:pt x="5318760" y="9232900"/>
                  <a:pt x="4354830" y="8973820"/>
                </a:cubicBezTo>
                <a:close/>
                <a:moveTo>
                  <a:pt x="9331960" y="6099810"/>
                </a:moveTo>
                <a:cubicBezTo>
                  <a:pt x="9099550" y="6965950"/>
                  <a:pt x="8597900" y="7711440"/>
                  <a:pt x="7900670" y="8251189"/>
                </a:cubicBezTo>
                <a:cubicBezTo>
                  <a:pt x="7332979" y="7586980"/>
                  <a:pt x="7098029" y="6582409"/>
                  <a:pt x="7368539" y="5574030"/>
                </a:cubicBezTo>
                <a:cubicBezTo>
                  <a:pt x="7637779" y="4566920"/>
                  <a:pt x="8342629" y="3813809"/>
                  <a:pt x="9165589" y="3521709"/>
                </a:cubicBezTo>
                <a:cubicBezTo>
                  <a:pt x="9489440" y="4314190"/>
                  <a:pt x="9569450" y="5212080"/>
                  <a:pt x="9331960" y="609981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5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436880" y="262255"/>
            <a:ext cx="3083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雅思</a:t>
            </a:r>
            <a:endParaRPr lang="zh-CN" altLang="en-US" sz="2800" b="1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5" name=" 165"/>
          <p:cNvSpPr/>
          <p:nvPr/>
        </p:nvSpPr>
        <p:spPr>
          <a:xfrm>
            <a:off x="446405" y="3175"/>
            <a:ext cx="1245235" cy="135890"/>
          </a:xfrm>
          <a:prstGeom prst="rect">
            <a:avLst/>
          </a:prstGeom>
          <a:solidFill>
            <a:srgbClr val="12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6" name="图片 5" descr="LOGO&amp;NAM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" y="6438900"/>
            <a:ext cx="1257300" cy="4191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28955" y="898525"/>
            <a:ext cx="10560685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b="1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IELTS雅思</a:t>
            </a:r>
            <a:r>
              <a:rPr lang="zh-CN" altLang="en-US" b="1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学术类</a:t>
            </a:r>
            <a:r>
              <a:rPr lang="zh-CN" altLang="en-US" b="1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考试</a:t>
            </a:r>
            <a:r>
              <a:rPr lang="en-US" altLang="zh-CN" b="1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-2070</a:t>
            </a:r>
            <a:r>
              <a:rPr lang="zh-CN" altLang="en-US" b="1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endParaRPr lang="zh-CN" altLang="en-US" b="1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b="1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如果希望出国留学申请本科，研究生及以上学位，应该选择用于英国签证及移民的雅思</a:t>
            </a:r>
            <a:r>
              <a:rPr lang="zh-CN" altLang="en-US" b="1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学术类</a:t>
            </a:r>
            <a:r>
              <a:rPr lang="zh-CN" altLang="en-US" b="1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考试</a:t>
            </a:r>
            <a:endParaRPr lang="zh-CN" altLang="en-US" b="1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任意多边形 25"/>
          <p:cNvSpPr/>
          <p:nvPr>
            <p:custDataLst>
              <p:tags r:id="rId2"/>
            </p:custDataLst>
          </p:nvPr>
        </p:nvSpPr>
        <p:spPr>
          <a:xfrm>
            <a:off x="5098544" y="2470186"/>
            <a:ext cx="1715696" cy="1767463"/>
          </a:xfrm>
          <a:custGeom>
            <a:avLst/>
            <a:gdLst>
              <a:gd name="connsiteX0" fmla="*/ 4591050 w 4591050"/>
              <a:gd name="connsiteY0" fmla="*/ 0 h 2647950"/>
              <a:gd name="connsiteX1" fmla="*/ 2571750 w 4591050"/>
              <a:gd name="connsiteY1" fmla="*/ 647700 h 2647950"/>
              <a:gd name="connsiteX2" fmla="*/ 1295400 w 4591050"/>
              <a:gd name="connsiteY2" fmla="*/ 2266950 h 2647950"/>
              <a:gd name="connsiteX3" fmla="*/ 0 w 4591050"/>
              <a:gd name="connsiteY3" fmla="*/ 2647950 h 264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1050" h="2647950">
                <a:moveTo>
                  <a:pt x="4591050" y="0"/>
                </a:moveTo>
                <a:cubicBezTo>
                  <a:pt x="3856037" y="134937"/>
                  <a:pt x="3121025" y="269875"/>
                  <a:pt x="2571750" y="647700"/>
                </a:cubicBezTo>
                <a:cubicBezTo>
                  <a:pt x="2022475" y="1025525"/>
                  <a:pt x="1724025" y="1933575"/>
                  <a:pt x="1295400" y="2266950"/>
                </a:cubicBezTo>
                <a:cubicBezTo>
                  <a:pt x="866775" y="2600325"/>
                  <a:pt x="155575" y="2555875"/>
                  <a:pt x="0" y="2647950"/>
                </a:cubicBezTo>
              </a:path>
            </a:pathLst>
          </a:custGeom>
          <a:noFill/>
          <a:ln>
            <a:solidFill>
              <a:srgbClr val="CCC6B0"/>
            </a:solidFill>
          </a:ln>
        </p:spPr>
        <p:style>
          <a:lnRef idx="2">
            <a:srgbClr val="CCC6B0">
              <a:shade val="50000"/>
            </a:srgbClr>
          </a:lnRef>
          <a:fillRef idx="1">
            <a:srgbClr val="CCC6B0"/>
          </a:fillRef>
          <a:effectRef idx="0">
            <a:srgbClr val="CCC6B0"/>
          </a:effectRef>
          <a:fontRef idx="minor">
            <a:srgbClr val="262626"/>
          </a:fontRef>
        </p:style>
        <p:txBody>
          <a:bodyPr rtlCol="0" anchor="ctr"/>
          <a:lstStyle/>
          <a:p>
            <a:pPr algn="ctr"/>
            <a:endParaRPr lang="zh-CN" altLang="en-US" sz="1050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7" name="任意多边形 26"/>
          <p:cNvSpPr/>
          <p:nvPr>
            <p:custDataLst>
              <p:tags r:id="rId3"/>
            </p:custDataLst>
          </p:nvPr>
        </p:nvSpPr>
        <p:spPr>
          <a:xfrm flipV="1">
            <a:off x="5098544" y="4259835"/>
            <a:ext cx="1715696" cy="1582582"/>
          </a:xfrm>
          <a:custGeom>
            <a:avLst/>
            <a:gdLst>
              <a:gd name="connsiteX0" fmla="*/ 4591050 w 4591050"/>
              <a:gd name="connsiteY0" fmla="*/ 0 h 2647950"/>
              <a:gd name="connsiteX1" fmla="*/ 2571750 w 4591050"/>
              <a:gd name="connsiteY1" fmla="*/ 647700 h 2647950"/>
              <a:gd name="connsiteX2" fmla="*/ 1295400 w 4591050"/>
              <a:gd name="connsiteY2" fmla="*/ 2266950 h 2647950"/>
              <a:gd name="connsiteX3" fmla="*/ 0 w 4591050"/>
              <a:gd name="connsiteY3" fmla="*/ 2647950 h 264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1050" h="2647950">
                <a:moveTo>
                  <a:pt x="4591050" y="0"/>
                </a:moveTo>
                <a:cubicBezTo>
                  <a:pt x="3856037" y="134937"/>
                  <a:pt x="3121025" y="269875"/>
                  <a:pt x="2571750" y="647700"/>
                </a:cubicBezTo>
                <a:cubicBezTo>
                  <a:pt x="2022475" y="1025525"/>
                  <a:pt x="1724025" y="1933575"/>
                  <a:pt x="1295400" y="2266950"/>
                </a:cubicBezTo>
                <a:cubicBezTo>
                  <a:pt x="866775" y="2600325"/>
                  <a:pt x="155575" y="2555875"/>
                  <a:pt x="0" y="2647950"/>
                </a:cubicBezTo>
              </a:path>
            </a:pathLst>
          </a:custGeom>
          <a:noFill/>
          <a:ln>
            <a:solidFill>
              <a:srgbClr val="CCC6B0"/>
            </a:solidFill>
          </a:ln>
        </p:spPr>
        <p:style>
          <a:lnRef idx="2">
            <a:srgbClr val="CCC6B0">
              <a:shade val="50000"/>
            </a:srgbClr>
          </a:lnRef>
          <a:fillRef idx="1">
            <a:srgbClr val="CCC6B0"/>
          </a:fillRef>
          <a:effectRef idx="0">
            <a:srgbClr val="CCC6B0"/>
          </a:effectRef>
          <a:fontRef idx="minor">
            <a:srgbClr val="262626"/>
          </a:fontRef>
        </p:style>
        <p:txBody>
          <a:bodyPr rtlCol="0" anchor="ctr"/>
          <a:lstStyle/>
          <a:p>
            <a:pPr algn="ctr"/>
            <a:endParaRPr lang="zh-CN" altLang="en-US" sz="105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8" name="任意多边形 27"/>
          <p:cNvSpPr/>
          <p:nvPr>
            <p:custDataLst>
              <p:tags r:id="rId4"/>
            </p:custDataLst>
          </p:nvPr>
        </p:nvSpPr>
        <p:spPr>
          <a:xfrm>
            <a:off x="5098544" y="3564682"/>
            <a:ext cx="1694339" cy="698494"/>
          </a:xfrm>
          <a:custGeom>
            <a:avLst/>
            <a:gdLst>
              <a:gd name="connsiteX0" fmla="*/ 4495800 w 4495800"/>
              <a:gd name="connsiteY0" fmla="*/ 0 h 923494"/>
              <a:gd name="connsiteX1" fmla="*/ 2647950 w 4495800"/>
              <a:gd name="connsiteY1" fmla="*/ 323850 h 923494"/>
              <a:gd name="connsiteX2" fmla="*/ 1466850 w 4495800"/>
              <a:gd name="connsiteY2" fmla="*/ 895350 h 923494"/>
              <a:gd name="connsiteX3" fmla="*/ 0 w 4495800"/>
              <a:gd name="connsiteY3" fmla="*/ 876300 h 923494"/>
              <a:gd name="connsiteX0-1" fmla="*/ 4533900 w 4533900"/>
              <a:gd name="connsiteY0-2" fmla="*/ 0 h 980063"/>
              <a:gd name="connsiteX1-3" fmla="*/ 2686050 w 4533900"/>
              <a:gd name="connsiteY1-4" fmla="*/ 323850 h 980063"/>
              <a:gd name="connsiteX2-5" fmla="*/ 1504950 w 4533900"/>
              <a:gd name="connsiteY2-6" fmla="*/ 895350 h 980063"/>
              <a:gd name="connsiteX3-7" fmla="*/ 0 w 4533900"/>
              <a:gd name="connsiteY3-8" fmla="*/ 980063 h 9800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533900" h="980063">
                <a:moveTo>
                  <a:pt x="4533900" y="0"/>
                </a:moveTo>
                <a:cubicBezTo>
                  <a:pt x="3862387" y="87312"/>
                  <a:pt x="3190875" y="174625"/>
                  <a:pt x="2686050" y="323850"/>
                </a:cubicBezTo>
                <a:cubicBezTo>
                  <a:pt x="2181225" y="473075"/>
                  <a:pt x="1952625" y="785981"/>
                  <a:pt x="1504950" y="895350"/>
                </a:cubicBezTo>
                <a:cubicBezTo>
                  <a:pt x="1057275" y="1004719"/>
                  <a:pt x="127000" y="922913"/>
                  <a:pt x="0" y="980063"/>
                </a:cubicBezTo>
              </a:path>
            </a:pathLst>
          </a:custGeom>
          <a:noFill/>
          <a:ln>
            <a:solidFill>
              <a:srgbClr val="CCC6B0"/>
            </a:solidFill>
          </a:ln>
        </p:spPr>
        <p:style>
          <a:lnRef idx="2">
            <a:srgbClr val="CCC6B0">
              <a:shade val="50000"/>
            </a:srgbClr>
          </a:lnRef>
          <a:fillRef idx="1">
            <a:srgbClr val="CCC6B0"/>
          </a:fillRef>
          <a:effectRef idx="0">
            <a:srgbClr val="CCC6B0"/>
          </a:effectRef>
          <a:fontRef idx="minor">
            <a:srgbClr val="262626"/>
          </a:fontRef>
        </p:style>
        <p:txBody>
          <a:bodyPr rtlCol="0" anchor="ctr"/>
          <a:lstStyle/>
          <a:p>
            <a:pPr algn="ctr"/>
            <a:endParaRPr lang="zh-CN" altLang="en-US" sz="105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9" name="任意多边形 28"/>
          <p:cNvSpPr/>
          <p:nvPr>
            <p:custDataLst>
              <p:tags r:id="rId5"/>
            </p:custDataLst>
          </p:nvPr>
        </p:nvSpPr>
        <p:spPr>
          <a:xfrm flipV="1">
            <a:off x="5098544" y="4237649"/>
            <a:ext cx="1694339" cy="525062"/>
          </a:xfrm>
          <a:custGeom>
            <a:avLst/>
            <a:gdLst>
              <a:gd name="connsiteX0" fmla="*/ 4495800 w 4495800"/>
              <a:gd name="connsiteY0" fmla="*/ 0 h 923494"/>
              <a:gd name="connsiteX1" fmla="*/ 2647950 w 4495800"/>
              <a:gd name="connsiteY1" fmla="*/ 323850 h 923494"/>
              <a:gd name="connsiteX2" fmla="*/ 1466850 w 4495800"/>
              <a:gd name="connsiteY2" fmla="*/ 895350 h 923494"/>
              <a:gd name="connsiteX3" fmla="*/ 0 w 4495800"/>
              <a:gd name="connsiteY3" fmla="*/ 876300 h 923494"/>
              <a:gd name="connsiteX0-1" fmla="*/ 4533900 w 4533900"/>
              <a:gd name="connsiteY0-2" fmla="*/ 0 h 980063"/>
              <a:gd name="connsiteX1-3" fmla="*/ 2686050 w 4533900"/>
              <a:gd name="connsiteY1-4" fmla="*/ 323850 h 980063"/>
              <a:gd name="connsiteX2-5" fmla="*/ 1504950 w 4533900"/>
              <a:gd name="connsiteY2-6" fmla="*/ 895350 h 980063"/>
              <a:gd name="connsiteX3-7" fmla="*/ 0 w 4533900"/>
              <a:gd name="connsiteY3-8" fmla="*/ 980063 h 9800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533900" h="980063">
                <a:moveTo>
                  <a:pt x="4533900" y="0"/>
                </a:moveTo>
                <a:cubicBezTo>
                  <a:pt x="3862387" y="87312"/>
                  <a:pt x="3190875" y="174625"/>
                  <a:pt x="2686050" y="323850"/>
                </a:cubicBezTo>
                <a:cubicBezTo>
                  <a:pt x="2181225" y="473075"/>
                  <a:pt x="1952625" y="785981"/>
                  <a:pt x="1504950" y="895350"/>
                </a:cubicBezTo>
                <a:cubicBezTo>
                  <a:pt x="1057275" y="1004719"/>
                  <a:pt x="127000" y="922913"/>
                  <a:pt x="0" y="980063"/>
                </a:cubicBezTo>
              </a:path>
            </a:pathLst>
          </a:custGeom>
          <a:noFill/>
          <a:ln>
            <a:solidFill>
              <a:srgbClr val="CCC6B0"/>
            </a:solidFill>
          </a:ln>
        </p:spPr>
        <p:style>
          <a:lnRef idx="2">
            <a:srgbClr val="CCC6B0">
              <a:shade val="50000"/>
            </a:srgbClr>
          </a:lnRef>
          <a:fillRef idx="1">
            <a:srgbClr val="CCC6B0"/>
          </a:fillRef>
          <a:effectRef idx="0">
            <a:srgbClr val="CCC6B0"/>
          </a:effectRef>
          <a:fontRef idx="minor">
            <a:srgbClr val="262626"/>
          </a:fontRef>
        </p:style>
        <p:txBody>
          <a:bodyPr rtlCol="0" anchor="ctr"/>
          <a:lstStyle/>
          <a:p>
            <a:pPr algn="ctr"/>
            <a:endParaRPr lang="zh-CN" altLang="en-US" sz="105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0" name="等腰三角形 9"/>
          <p:cNvSpPr/>
          <p:nvPr>
            <p:custDataLst>
              <p:tags r:id="rId6"/>
            </p:custDataLst>
          </p:nvPr>
        </p:nvSpPr>
        <p:spPr>
          <a:xfrm rot="16200000">
            <a:off x="4730863" y="4040058"/>
            <a:ext cx="317993" cy="417367"/>
          </a:xfrm>
          <a:prstGeom prst="triangle">
            <a:avLst/>
          </a:prstGeom>
          <a:solidFill>
            <a:srgbClr val="124179"/>
          </a:solidFill>
          <a:ln>
            <a:noFill/>
          </a:ln>
        </p:spPr>
        <p:style>
          <a:lnRef idx="2">
            <a:srgbClr val="CCC6B0">
              <a:shade val="50000"/>
            </a:srgbClr>
          </a:lnRef>
          <a:fillRef idx="1">
            <a:srgbClr val="CCC6B0"/>
          </a:fillRef>
          <a:effectRef idx="0">
            <a:srgbClr val="CCC6B0"/>
          </a:effectRef>
          <a:fontRef idx="minor">
            <a:srgbClr val="262626"/>
          </a:fontRef>
        </p:style>
        <p:txBody>
          <a:bodyPr rtlCol="0" anchor="ctr"/>
          <a:lstStyle/>
          <a:p>
            <a:pPr algn="ctr"/>
            <a:endParaRPr lang="zh-CN" altLang="en-US" sz="105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4" name="Oval 6"/>
          <p:cNvSpPr/>
          <p:nvPr>
            <p:custDataLst>
              <p:tags r:id="rId7"/>
            </p:custDataLst>
          </p:nvPr>
        </p:nvSpPr>
        <p:spPr bwMode="auto">
          <a:xfrm>
            <a:off x="6874181" y="4394190"/>
            <a:ext cx="674063" cy="674063"/>
          </a:xfrm>
          <a:prstGeom prst="ellipse">
            <a:avLst/>
          </a:prstGeom>
          <a:solidFill>
            <a:srgbClr val="CCC6B0"/>
          </a:solidFill>
          <a:ln w="25400">
            <a:solidFill>
              <a:srgbClr val="FFFFFF">
                <a:alpha val="0"/>
              </a:srgbClr>
            </a:solidFill>
            <a:miter lim="800000"/>
          </a:ln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algn="ctr" eaLnBrk="1" hangingPunct="1"/>
            <a:endParaRPr lang="es-ES">
              <a:solidFill>
                <a:srgbClr val="FFFFFF"/>
              </a:solidFill>
              <a:latin typeface="Arial" panose="020B0604020202020204" pitchFamily="34" charset="0"/>
              <a:ea typeface="+mn-ea"/>
              <a:sym typeface="Arial" panose="020B0604020202020204" pitchFamily="34" charset="0"/>
            </a:endParaRPr>
          </a:p>
        </p:txBody>
      </p:sp>
      <p:sp>
        <p:nvSpPr>
          <p:cNvPr id="22" name="Oval 6"/>
          <p:cNvSpPr/>
          <p:nvPr>
            <p:custDataLst>
              <p:tags r:id="rId8"/>
            </p:custDataLst>
          </p:nvPr>
        </p:nvSpPr>
        <p:spPr bwMode="auto">
          <a:xfrm>
            <a:off x="6870617" y="5500504"/>
            <a:ext cx="674063" cy="674063"/>
          </a:xfrm>
          <a:prstGeom prst="ellipse">
            <a:avLst/>
          </a:prstGeom>
          <a:solidFill>
            <a:srgbClr val="CCC6B0"/>
          </a:solidFill>
          <a:ln w="25400">
            <a:solidFill>
              <a:srgbClr val="FFFFFF">
                <a:alpha val="0"/>
              </a:srgbClr>
            </a:solidFill>
            <a:miter lim="800000"/>
          </a:ln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algn="ctr" eaLnBrk="1" hangingPunct="1"/>
            <a:endParaRPr lang="es-ES">
              <a:solidFill>
                <a:srgbClr val="FFFFFF"/>
              </a:solidFill>
              <a:latin typeface="Arial" panose="020B0604020202020204" pitchFamily="34" charset="0"/>
              <a:ea typeface="+mn-ea"/>
              <a:sym typeface="Arial" panose="020B0604020202020204" pitchFamily="34" charset="0"/>
            </a:endParaRPr>
          </a:p>
        </p:txBody>
      </p:sp>
      <p:sp>
        <p:nvSpPr>
          <p:cNvPr id="20" name="Oval 6"/>
          <p:cNvSpPr/>
          <p:nvPr>
            <p:custDataLst>
              <p:tags r:id="rId9"/>
            </p:custDataLst>
          </p:nvPr>
        </p:nvSpPr>
        <p:spPr bwMode="auto">
          <a:xfrm>
            <a:off x="6850842" y="3300389"/>
            <a:ext cx="674063" cy="674063"/>
          </a:xfrm>
          <a:prstGeom prst="ellipse">
            <a:avLst/>
          </a:prstGeom>
          <a:solidFill>
            <a:srgbClr val="CCC6B0"/>
          </a:solidFill>
          <a:ln w="25400">
            <a:solidFill>
              <a:srgbClr val="FFFFFF">
                <a:alpha val="0"/>
              </a:srgbClr>
            </a:solidFill>
            <a:miter lim="800000"/>
          </a:ln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algn="ctr" eaLnBrk="1" hangingPunct="1"/>
            <a:endParaRPr lang="es-ES">
              <a:solidFill>
                <a:srgbClr val="FFFFFF"/>
              </a:solidFill>
              <a:latin typeface="Arial" panose="020B0604020202020204" pitchFamily="34" charset="0"/>
              <a:ea typeface="+mn-ea"/>
              <a:sym typeface="Arial" panose="020B0604020202020204" pitchFamily="34" charset="0"/>
            </a:endParaRPr>
          </a:p>
        </p:txBody>
      </p:sp>
      <p:sp>
        <p:nvSpPr>
          <p:cNvPr id="15" name="Oval 6"/>
          <p:cNvSpPr/>
          <p:nvPr>
            <p:custDataLst>
              <p:tags r:id="rId10"/>
            </p:custDataLst>
          </p:nvPr>
        </p:nvSpPr>
        <p:spPr bwMode="auto">
          <a:xfrm>
            <a:off x="6870101" y="2132896"/>
            <a:ext cx="674579" cy="674579"/>
          </a:xfrm>
          <a:prstGeom prst="ellipse">
            <a:avLst/>
          </a:prstGeom>
          <a:solidFill>
            <a:srgbClr val="CCC6B0"/>
          </a:solidFill>
          <a:ln w="25400">
            <a:noFill/>
            <a:miter lim="800000"/>
          </a:ln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algn="ctr" eaLnBrk="1" hangingPunct="1"/>
            <a:endParaRPr lang="es-ES">
              <a:solidFill>
                <a:srgbClr val="FFFFFF"/>
              </a:solidFill>
              <a:latin typeface="Arial" panose="020B0604020202020204" pitchFamily="34" charset="0"/>
              <a:ea typeface="+mn-ea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11"/>
            </p:custDataLst>
          </p:nvPr>
        </p:nvSpPr>
        <p:spPr>
          <a:xfrm>
            <a:off x="7600541" y="1881945"/>
            <a:ext cx="4044086" cy="523220"/>
          </a:xfrm>
          <a:prstGeom prst="rect">
            <a:avLst/>
          </a:prstGeom>
        </p:spPr>
        <p:txBody>
          <a:bodyPr wrap="square" anchor="b" anchorCtr="0">
            <a:normAutofit fontScale="90000"/>
          </a:bodyPr>
          <a:lstStyle>
            <a:defPPr>
              <a:defRPr lang="zh-CN"/>
            </a:defPPr>
            <a:lvl1pPr algn="just">
              <a:defRPr sz="2800" i="1">
                <a:cs typeface="+mn-ea"/>
              </a:defRPr>
            </a:lvl1pPr>
          </a:lstStyle>
          <a:p>
            <a:r>
              <a:rPr lang="zh-CN" altLang="en-US" b="1" dirty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听力</a:t>
            </a:r>
            <a:endParaRPr lang="zh-CN" altLang="en-US" b="1" dirty="0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2"/>
            </p:custDataLst>
          </p:nvPr>
        </p:nvSpPr>
        <p:spPr>
          <a:xfrm>
            <a:off x="7600541" y="2418648"/>
            <a:ext cx="4051758" cy="453055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defRPr>
                <a:cs typeface="+mn-ea"/>
              </a:defRPr>
            </a:lvl1pPr>
          </a:lstStyle>
          <a:p>
            <a:r>
              <a:rPr lang="en-US" altLang="da-DK" b="1" dirty="0" smtClean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30+10</a:t>
            </a:r>
            <a:r>
              <a:rPr lang="zh-CN" altLang="en-US" b="1" dirty="0" smtClean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分钟，</a:t>
            </a:r>
            <a:r>
              <a:rPr lang="en-US" altLang="zh-CN" b="1" dirty="0" smtClean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</a:t>
            </a:r>
            <a:r>
              <a:rPr lang="zh-CN" altLang="en-US" b="1" dirty="0" smtClean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个部分，</a:t>
            </a:r>
            <a:r>
              <a:rPr lang="en-US" altLang="zh-CN" b="1" dirty="0" smtClean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40</a:t>
            </a:r>
            <a:r>
              <a:rPr lang="zh-CN" altLang="en-US" b="1" dirty="0" smtClean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道问题</a:t>
            </a:r>
            <a:endParaRPr lang="zh-CN" altLang="en-US" b="1" dirty="0" smtClean="0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3"/>
            </p:custDataLst>
          </p:nvPr>
        </p:nvSpPr>
        <p:spPr>
          <a:xfrm>
            <a:off x="7624470" y="3163108"/>
            <a:ext cx="4044086" cy="523220"/>
          </a:xfrm>
          <a:prstGeom prst="rect">
            <a:avLst/>
          </a:prstGeom>
        </p:spPr>
        <p:txBody>
          <a:bodyPr wrap="square" anchor="b" anchorCtr="0">
            <a:normAutofit fontScale="90000"/>
          </a:bodyPr>
          <a:lstStyle>
            <a:defPPr>
              <a:defRPr lang="zh-CN"/>
            </a:defPPr>
            <a:lvl1pPr algn="just">
              <a:defRPr sz="2800" i="1">
                <a:cs typeface="+mn-ea"/>
              </a:defRPr>
            </a:lvl1pPr>
          </a:lstStyle>
          <a:p>
            <a:r>
              <a:rPr lang="zh-CN" altLang="en-US" b="1" dirty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阅读</a:t>
            </a:r>
            <a:endParaRPr lang="zh-CN" altLang="en-US" b="1" dirty="0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14"/>
            </p:custDataLst>
          </p:nvPr>
        </p:nvSpPr>
        <p:spPr>
          <a:xfrm>
            <a:off x="7624470" y="3699811"/>
            <a:ext cx="4051758" cy="453055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defRPr>
                <a:cs typeface="+mn-ea"/>
              </a:defRPr>
            </a:lvl1pPr>
          </a:lstStyle>
          <a:p>
            <a:r>
              <a:rPr lang="en-US" altLang="da-DK" b="1" dirty="0" smtClean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60</a:t>
            </a:r>
            <a:r>
              <a:rPr lang="zh-CN" altLang="en-US" b="1" dirty="0" smtClean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分钟</a:t>
            </a:r>
            <a:r>
              <a:rPr lang="en-US" altLang="zh-CN" b="1" dirty="0" smtClean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/3</a:t>
            </a:r>
            <a:r>
              <a:rPr lang="zh-CN" altLang="en-US" b="1" dirty="0" smtClean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篇文章，</a:t>
            </a:r>
            <a:r>
              <a:rPr lang="en-US" altLang="zh-CN" b="1" dirty="0" smtClean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40</a:t>
            </a:r>
            <a:r>
              <a:rPr lang="zh-CN" altLang="en-US" b="1" dirty="0" smtClean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道问题</a:t>
            </a:r>
            <a:endParaRPr lang="zh-CN" altLang="en-US" b="1" dirty="0" smtClean="0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15"/>
            </p:custDataLst>
          </p:nvPr>
        </p:nvSpPr>
        <p:spPr>
          <a:xfrm>
            <a:off x="7608185" y="4208035"/>
            <a:ext cx="4044086" cy="523220"/>
          </a:xfrm>
          <a:prstGeom prst="rect">
            <a:avLst/>
          </a:prstGeom>
        </p:spPr>
        <p:txBody>
          <a:bodyPr wrap="square" anchor="b" anchorCtr="0">
            <a:normAutofit fontScale="90000"/>
          </a:bodyPr>
          <a:lstStyle>
            <a:defPPr>
              <a:defRPr lang="zh-CN"/>
            </a:defPPr>
            <a:lvl1pPr algn="just">
              <a:defRPr sz="2800" i="1">
                <a:cs typeface="+mn-ea"/>
              </a:defRPr>
            </a:lvl1pPr>
          </a:lstStyle>
          <a:p>
            <a:r>
              <a:rPr lang="zh-CN" altLang="en-US" b="1" dirty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写作</a:t>
            </a:r>
            <a:endParaRPr lang="zh-CN" altLang="en-US" b="1" dirty="0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16"/>
            </p:custDataLst>
          </p:nvPr>
        </p:nvSpPr>
        <p:spPr>
          <a:xfrm>
            <a:off x="7592869" y="5933746"/>
            <a:ext cx="4051758" cy="453055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defRPr>
                <a:cs typeface="+mn-ea"/>
              </a:defRPr>
            </a:lvl1pPr>
          </a:lstStyle>
          <a:p>
            <a:r>
              <a:rPr lang="en-US" altLang="da-DK" b="1" dirty="0" smtClean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11-14</a:t>
            </a:r>
            <a:r>
              <a:rPr lang="zh-CN" altLang="en-US" b="1" dirty="0" smtClean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分钟，</a:t>
            </a:r>
            <a:r>
              <a:rPr lang="en-US" altLang="zh-CN" b="1" dirty="0" smtClean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</a:t>
            </a:r>
            <a:r>
              <a:rPr lang="zh-CN" altLang="en-US" b="1" dirty="0" smtClean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个部分</a:t>
            </a:r>
            <a:endParaRPr lang="zh-CN" altLang="en-US" b="1" dirty="0" smtClean="0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7"/>
            </p:custDataLst>
          </p:nvPr>
        </p:nvSpPr>
        <p:spPr>
          <a:xfrm>
            <a:off x="7592869" y="5397043"/>
            <a:ext cx="4044086" cy="523220"/>
          </a:xfrm>
          <a:prstGeom prst="rect">
            <a:avLst/>
          </a:prstGeom>
        </p:spPr>
        <p:txBody>
          <a:bodyPr wrap="square" anchor="b" anchorCtr="0">
            <a:normAutofit fontScale="90000"/>
          </a:bodyPr>
          <a:lstStyle>
            <a:defPPr>
              <a:defRPr lang="zh-CN"/>
            </a:defPPr>
            <a:lvl1pPr algn="just">
              <a:defRPr sz="2800" i="1">
                <a:cs typeface="+mn-ea"/>
              </a:defRPr>
            </a:lvl1pPr>
          </a:lstStyle>
          <a:p>
            <a:r>
              <a:rPr lang="zh-CN" altLang="en-US" b="1" dirty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口语</a:t>
            </a:r>
            <a:endParaRPr lang="zh-CN" altLang="en-US" b="1" dirty="0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8"/>
            </p:custDataLst>
          </p:nvPr>
        </p:nvSpPr>
        <p:spPr>
          <a:xfrm>
            <a:off x="7608185" y="4744738"/>
            <a:ext cx="4051758" cy="453055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defRPr>
                <a:cs typeface="+mn-ea"/>
              </a:defRPr>
            </a:lvl1pPr>
          </a:lstStyle>
          <a:p>
            <a:r>
              <a:rPr lang="en-US" altLang="da-DK" b="1" dirty="0" smtClean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60</a:t>
            </a:r>
            <a:r>
              <a:rPr lang="zh-CN" altLang="en-US" b="1" dirty="0" smtClean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分钟</a:t>
            </a:r>
            <a:r>
              <a:rPr lang="en-US" altLang="zh-CN" b="1" dirty="0" smtClean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/2</a:t>
            </a:r>
            <a:r>
              <a:rPr lang="zh-CN" altLang="en-US" b="1" dirty="0" smtClean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篇作文</a:t>
            </a:r>
            <a:endParaRPr lang="zh-CN" altLang="en-US" b="1" dirty="0" smtClean="0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697230" y="2773045"/>
            <a:ext cx="3869055" cy="3141345"/>
            <a:chOff x="638" y="4367"/>
            <a:chExt cx="6093" cy="4947"/>
          </a:xfrm>
        </p:grpSpPr>
        <p:grpSp>
          <p:nvGrpSpPr>
            <p:cNvPr id="30" name="Group 50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auto">
            <a:xfrm>
              <a:off x="638" y="4367"/>
              <a:ext cx="6093" cy="4947"/>
              <a:chOff x="370" y="707"/>
              <a:chExt cx="2318" cy="1882"/>
            </a:xfrm>
          </p:grpSpPr>
          <p:sp>
            <p:nvSpPr>
              <p:cNvPr id="31" name="Freeform 4"/>
              <p:cNvSpPr>
                <a:spLocks noEditPoint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70" y="707"/>
                <a:ext cx="2318" cy="1598"/>
              </a:xfrm>
              <a:custGeom>
                <a:avLst/>
                <a:gdLst/>
                <a:ahLst/>
                <a:cxnLst>
                  <a:cxn ang="0">
                    <a:pos x="271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1846"/>
                  </a:cxn>
                  <a:cxn ang="0">
                    <a:pos x="85" y="1930"/>
                  </a:cxn>
                  <a:cxn ang="0">
                    <a:pos x="2715" y="1930"/>
                  </a:cxn>
                  <a:cxn ang="0">
                    <a:pos x="2800" y="1846"/>
                  </a:cxn>
                  <a:cxn ang="0">
                    <a:pos x="2800" y="85"/>
                  </a:cxn>
                  <a:cxn ang="0">
                    <a:pos x="2715" y="0"/>
                  </a:cxn>
                  <a:cxn ang="0">
                    <a:pos x="2703" y="1584"/>
                  </a:cxn>
                  <a:cxn ang="0">
                    <a:pos x="99" y="1584"/>
                  </a:cxn>
                  <a:cxn ang="0">
                    <a:pos x="99" y="97"/>
                  </a:cxn>
                  <a:cxn ang="0">
                    <a:pos x="2703" y="97"/>
                  </a:cxn>
                  <a:cxn ang="0">
                    <a:pos x="2703" y="1584"/>
                  </a:cxn>
                </a:cxnLst>
                <a:rect l="0" t="0" r="r" b="b"/>
                <a:pathLst>
                  <a:path w="2800" h="1930">
                    <a:moveTo>
                      <a:pt x="2715" y="0"/>
                    </a:moveTo>
                    <a:cubicBezTo>
                      <a:pt x="85" y="0"/>
                      <a:pt x="85" y="0"/>
                      <a:pt x="85" y="0"/>
                    </a:cubicBezTo>
                    <a:cubicBezTo>
                      <a:pt x="38" y="0"/>
                      <a:pt x="0" y="38"/>
                      <a:pt x="0" y="85"/>
                    </a:cubicBezTo>
                    <a:cubicBezTo>
                      <a:pt x="0" y="1846"/>
                      <a:pt x="0" y="1846"/>
                      <a:pt x="0" y="1846"/>
                    </a:cubicBezTo>
                    <a:cubicBezTo>
                      <a:pt x="0" y="1893"/>
                      <a:pt x="38" y="1930"/>
                      <a:pt x="85" y="1930"/>
                    </a:cubicBezTo>
                    <a:cubicBezTo>
                      <a:pt x="2715" y="1930"/>
                      <a:pt x="2715" y="1930"/>
                      <a:pt x="2715" y="1930"/>
                    </a:cubicBezTo>
                    <a:cubicBezTo>
                      <a:pt x="2762" y="1930"/>
                      <a:pt x="2800" y="1893"/>
                      <a:pt x="2800" y="1846"/>
                    </a:cubicBezTo>
                    <a:cubicBezTo>
                      <a:pt x="2800" y="85"/>
                      <a:pt x="2800" y="85"/>
                      <a:pt x="2800" y="85"/>
                    </a:cubicBezTo>
                    <a:cubicBezTo>
                      <a:pt x="2800" y="38"/>
                      <a:pt x="2762" y="0"/>
                      <a:pt x="2715" y="0"/>
                    </a:cubicBezTo>
                    <a:close/>
                    <a:moveTo>
                      <a:pt x="2703" y="1584"/>
                    </a:moveTo>
                    <a:cubicBezTo>
                      <a:pt x="99" y="1584"/>
                      <a:pt x="99" y="1584"/>
                      <a:pt x="99" y="1584"/>
                    </a:cubicBezTo>
                    <a:cubicBezTo>
                      <a:pt x="99" y="97"/>
                      <a:pt x="99" y="97"/>
                      <a:pt x="99" y="97"/>
                    </a:cubicBezTo>
                    <a:cubicBezTo>
                      <a:pt x="2703" y="97"/>
                      <a:pt x="2703" y="97"/>
                      <a:pt x="2703" y="97"/>
                    </a:cubicBezTo>
                    <a:lnTo>
                      <a:pt x="2703" y="1584"/>
                    </a:lnTo>
                    <a:close/>
                  </a:path>
                </a:pathLst>
              </a:custGeom>
              <a:solidFill>
                <a:srgbClr val="124179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ym typeface="Arial" panose="020B0604020202020204" pitchFamily="34" charset="0"/>
                </a:endParaRPr>
              </a:p>
            </p:txBody>
          </p:sp>
          <p:sp>
            <p:nvSpPr>
              <p:cNvPr id="13" name="Freeform 5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70" y="2096"/>
                <a:ext cx="2318" cy="2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2"/>
                  </a:cxn>
                  <a:cxn ang="0">
                    <a:pos x="85" y="256"/>
                  </a:cxn>
                  <a:cxn ang="0">
                    <a:pos x="2715" y="256"/>
                  </a:cxn>
                  <a:cxn ang="0">
                    <a:pos x="2800" y="172"/>
                  </a:cxn>
                  <a:cxn ang="0">
                    <a:pos x="2800" y="0"/>
                  </a:cxn>
                  <a:cxn ang="0">
                    <a:pos x="0" y="0"/>
                  </a:cxn>
                </a:cxnLst>
                <a:rect l="0" t="0" r="r" b="b"/>
                <a:pathLst>
                  <a:path w="2800" h="256">
                    <a:moveTo>
                      <a:pt x="0" y="0"/>
                    </a:moveTo>
                    <a:cubicBezTo>
                      <a:pt x="0" y="172"/>
                      <a:pt x="0" y="172"/>
                      <a:pt x="0" y="172"/>
                    </a:cubicBezTo>
                    <a:cubicBezTo>
                      <a:pt x="0" y="219"/>
                      <a:pt x="38" y="256"/>
                      <a:pt x="85" y="256"/>
                    </a:cubicBezTo>
                    <a:cubicBezTo>
                      <a:pt x="2715" y="256"/>
                      <a:pt x="2715" y="256"/>
                      <a:pt x="2715" y="256"/>
                    </a:cubicBezTo>
                    <a:cubicBezTo>
                      <a:pt x="2762" y="256"/>
                      <a:pt x="2800" y="219"/>
                      <a:pt x="2800" y="172"/>
                    </a:cubicBezTo>
                    <a:cubicBezTo>
                      <a:pt x="2800" y="0"/>
                      <a:pt x="2800" y="0"/>
                      <a:pt x="28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4179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ym typeface="Arial" panose="020B0604020202020204" pitchFamily="34" charset="0"/>
                </a:endParaRPr>
              </a:p>
            </p:txBody>
          </p:sp>
          <p:sp>
            <p:nvSpPr>
              <p:cNvPr id="17" name="Rectangle 6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154" y="2568"/>
                <a:ext cx="750" cy="21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7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1156" y="2480"/>
                <a:ext cx="748" cy="88"/>
              </a:xfrm>
              <a:custGeom>
                <a:avLst/>
                <a:gdLst/>
                <a:ahLst/>
                <a:cxnLst>
                  <a:cxn ang="0">
                    <a:pos x="748" y="88"/>
                  </a:cxn>
                  <a:cxn ang="0">
                    <a:pos x="0" y="88"/>
                  </a:cxn>
                  <a:cxn ang="0">
                    <a:pos x="99" y="0"/>
                  </a:cxn>
                  <a:cxn ang="0">
                    <a:pos x="647" y="0"/>
                  </a:cxn>
                  <a:cxn ang="0">
                    <a:pos x="748" y="88"/>
                  </a:cxn>
                </a:cxnLst>
                <a:rect l="0" t="0" r="r" b="b"/>
                <a:pathLst>
                  <a:path w="748" h="88">
                    <a:moveTo>
                      <a:pt x="748" y="88"/>
                    </a:moveTo>
                    <a:lnTo>
                      <a:pt x="0" y="88"/>
                    </a:lnTo>
                    <a:lnTo>
                      <a:pt x="99" y="0"/>
                    </a:lnTo>
                    <a:lnTo>
                      <a:pt x="647" y="0"/>
                    </a:lnTo>
                    <a:lnTo>
                      <a:pt x="748" y="88"/>
                    </a:lnTo>
                    <a:close/>
                  </a:path>
                </a:pathLst>
              </a:custGeom>
              <a:solidFill>
                <a:srgbClr val="124179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8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1255" y="2308"/>
                <a:ext cx="548" cy="172"/>
              </a:xfrm>
              <a:custGeom>
                <a:avLst/>
                <a:gdLst/>
                <a:ahLst/>
                <a:cxnLst>
                  <a:cxn ang="0">
                    <a:pos x="548" y="172"/>
                  </a:cxn>
                  <a:cxn ang="0">
                    <a:pos x="0" y="172"/>
                  </a:cxn>
                  <a:cxn ang="0">
                    <a:pos x="22" y="0"/>
                  </a:cxn>
                  <a:cxn ang="0">
                    <a:pos x="528" y="0"/>
                  </a:cxn>
                  <a:cxn ang="0">
                    <a:pos x="548" y="172"/>
                  </a:cxn>
                </a:cxnLst>
                <a:rect l="0" t="0" r="r" b="b"/>
                <a:pathLst>
                  <a:path w="548" h="172">
                    <a:moveTo>
                      <a:pt x="548" y="172"/>
                    </a:moveTo>
                    <a:lnTo>
                      <a:pt x="0" y="172"/>
                    </a:lnTo>
                    <a:lnTo>
                      <a:pt x="22" y="0"/>
                    </a:lnTo>
                    <a:lnTo>
                      <a:pt x="528" y="0"/>
                    </a:lnTo>
                    <a:lnTo>
                      <a:pt x="548" y="172"/>
                    </a:lnTo>
                    <a:close/>
                  </a:path>
                </a:pathLst>
              </a:custGeom>
              <a:solidFill>
                <a:srgbClr val="124179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ym typeface="Arial" panose="020B0604020202020204" pitchFamily="34" charset="0"/>
                </a:endParaRPr>
              </a:p>
            </p:txBody>
          </p:sp>
          <p:sp>
            <p:nvSpPr>
              <p:cNvPr id="44" name="Oval 9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479" y="2154"/>
                <a:ext cx="106" cy="10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ym typeface="Arial" panose="020B0604020202020204" pitchFamily="34" charset="0"/>
                </a:endParaRPr>
              </a:p>
            </p:txBody>
          </p:sp>
        </p:grpSp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849" y="4641"/>
              <a:ext cx="3415" cy="3121"/>
            </a:xfrm>
            <a:prstGeom prst="rect">
              <a:avLst/>
            </a:prstGeom>
          </p:spPr>
        </p:pic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4404" y="5947"/>
              <a:ext cx="1938" cy="726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4404" y="6714"/>
              <a:ext cx="1938" cy="679"/>
            </a:xfrm>
            <a:prstGeom prst="rect">
              <a:avLst/>
            </a:prstGeom>
          </p:spPr>
        </p:pic>
        <p:sp>
          <p:nvSpPr>
            <p:cNvPr id="48" name="文本框 47"/>
            <p:cNvSpPr txBox="1"/>
            <p:nvPr/>
          </p:nvSpPr>
          <p:spPr>
            <a:xfrm>
              <a:off x="4547" y="4856"/>
              <a:ext cx="179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>
                  <a:solidFill>
                    <a:srgbClr val="E3183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UKVI</a:t>
              </a:r>
              <a:endParaRPr lang="en-US" altLang="zh-CN" sz="2800" b="1">
                <a:solidFill>
                  <a:srgbClr val="E3183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9" name="任意多边形 48"/>
          <p:cNvSpPr/>
          <p:nvPr>
            <p:custDataLst>
              <p:tags r:id="rId29"/>
            </p:custDataLst>
          </p:nvPr>
        </p:nvSpPr>
        <p:spPr>
          <a:xfrm>
            <a:off x="5099179" y="2460661"/>
            <a:ext cx="1715696" cy="1767463"/>
          </a:xfrm>
          <a:custGeom>
            <a:avLst/>
            <a:gdLst>
              <a:gd name="connsiteX0" fmla="*/ 4591050 w 4591050"/>
              <a:gd name="connsiteY0" fmla="*/ 0 h 2647950"/>
              <a:gd name="connsiteX1" fmla="*/ 2571750 w 4591050"/>
              <a:gd name="connsiteY1" fmla="*/ 647700 h 2647950"/>
              <a:gd name="connsiteX2" fmla="*/ 1295400 w 4591050"/>
              <a:gd name="connsiteY2" fmla="*/ 2266950 h 2647950"/>
              <a:gd name="connsiteX3" fmla="*/ 0 w 4591050"/>
              <a:gd name="connsiteY3" fmla="*/ 2647950 h 264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1050" h="2647950">
                <a:moveTo>
                  <a:pt x="4591050" y="0"/>
                </a:moveTo>
                <a:cubicBezTo>
                  <a:pt x="3856037" y="134937"/>
                  <a:pt x="3121025" y="269875"/>
                  <a:pt x="2571750" y="647700"/>
                </a:cubicBezTo>
                <a:cubicBezTo>
                  <a:pt x="2022475" y="1025525"/>
                  <a:pt x="1724025" y="1933575"/>
                  <a:pt x="1295400" y="2266950"/>
                </a:cubicBezTo>
                <a:cubicBezTo>
                  <a:pt x="866775" y="2600325"/>
                  <a:pt x="155575" y="2555875"/>
                  <a:pt x="0" y="2647950"/>
                </a:cubicBezTo>
              </a:path>
            </a:pathLst>
          </a:custGeom>
          <a:solidFill>
            <a:srgbClr val="124179"/>
          </a:solidFill>
          <a:ln>
            <a:solidFill>
              <a:srgbClr val="124179"/>
            </a:solidFill>
          </a:ln>
        </p:spPr>
        <p:style>
          <a:lnRef idx="2">
            <a:srgbClr val="CCC6B0">
              <a:shade val="50000"/>
            </a:srgbClr>
          </a:lnRef>
          <a:fillRef idx="1">
            <a:srgbClr val="CCC6B0"/>
          </a:fillRef>
          <a:effectRef idx="0">
            <a:srgbClr val="CCC6B0"/>
          </a:effectRef>
          <a:fontRef idx="minor">
            <a:srgbClr val="262626"/>
          </a:fontRef>
        </p:style>
        <p:txBody>
          <a:bodyPr rtlCol="0" anchor="ctr"/>
          <a:lstStyle/>
          <a:p>
            <a:pPr algn="ctr"/>
            <a:endParaRPr lang="zh-CN" altLang="en-US" sz="1050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0" name="任意多边形 49"/>
          <p:cNvSpPr/>
          <p:nvPr>
            <p:custDataLst>
              <p:tags r:id="rId30"/>
            </p:custDataLst>
          </p:nvPr>
        </p:nvSpPr>
        <p:spPr>
          <a:xfrm flipV="1">
            <a:off x="5099179" y="4250310"/>
            <a:ext cx="1715696" cy="1582582"/>
          </a:xfrm>
          <a:custGeom>
            <a:avLst/>
            <a:gdLst>
              <a:gd name="connsiteX0" fmla="*/ 4591050 w 4591050"/>
              <a:gd name="connsiteY0" fmla="*/ 0 h 2647950"/>
              <a:gd name="connsiteX1" fmla="*/ 2571750 w 4591050"/>
              <a:gd name="connsiteY1" fmla="*/ 647700 h 2647950"/>
              <a:gd name="connsiteX2" fmla="*/ 1295400 w 4591050"/>
              <a:gd name="connsiteY2" fmla="*/ 2266950 h 2647950"/>
              <a:gd name="connsiteX3" fmla="*/ 0 w 4591050"/>
              <a:gd name="connsiteY3" fmla="*/ 2647950 h 264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1050" h="2647950">
                <a:moveTo>
                  <a:pt x="4591050" y="0"/>
                </a:moveTo>
                <a:cubicBezTo>
                  <a:pt x="3856037" y="134937"/>
                  <a:pt x="3121025" y="269875"/>
                  <a:pt x="2571750" y="647700"/>
                </a:cubicBezTo>
                <a:cubicBezTo>
                  <a:pt x="2022475" y="1025525"/>
                  <a:pt x="1724025" y="1933575"/>
                  <a:pt x="1295400" y="2266950"/>
                </a:cubicBezTo>
                <a:cubicBezTo>
                  <a:pt x="866775" y="2600325"/>
                  <a:pt x="155575" y="2555875"/>
                  <a:pt x="0" y="2647950"/>
                </a:cubicBezTo>
              </a:path>
            </a:pathLst>
          </a:custGeom>
          <a:solidFill>
            <a:srgbClr val="124179"/>
          </a:solidFill>
          <a:ln>
            <a:solidFill>
              <a:srgbClr val="124179"/>
            </a:solidFill>
          </a:ln>
        </p:spPr>
        <p:style>
          <a:lnRef idx="2">
            <a:srgbClr val="CCC6B0">
              <a:shade val="50000"/>
            </a:srgbClr>
          </a:lnRef>
          <a:fillRef idx="1">
            <a:srgbClr val="CCC6B0"/>
          </a:fillRef>
          <a:effectRef idx="0">
            <a:srgbClr val="CCC6B0"/>
          </a:effectRef>
          <a:fontRef idx="minor">
            <a:srgbClr val="262626"/>
          </a:fontRef>
        </p:style>
        <p:txBody>
          <a:bodyPr rtlCol="0" anchor="ctr"/>
          <a:lstStyle/>
          <a:p>
            <a:pPr algn="ctr"/>
            <a:endParaRPr lang="zh-CN" altLang="en-US" sz="105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1" name="任意多边形 50"/>
          <p:cNvSpPr/>
          <p:nvPr>
            <p:custDataLst>
              <p:tags r:id="rId31"/>
            </p:custDataLst>
          </p:nvPr>
        </p:nvSpPr>
        <p:spPr>
          <a:xfrm>
            <a:off x="5099179" y="3555157"/>
            <a:ext cx="1694339" cy="698494"/>
          </a:xfrm>
          <a:custGeom>
            <a:avLst/>
            <a:gdLst>
              <a:gd name="connsiteX0" fmla="*/ 4495800 w 4495800"/>
              <a:gd name="connsiteY0" fmla="*/ 0 h 923494"/>
              <a:gd name="connsiteX1" fmla="*/ 2647950 w 4495800"/>
              <a:gd name="connsiteY1" fmla="*/ 323850 h 923494"/>
              <a:gd name="connsiteX2" fmla="*/ 1466850 w 4495800"/>
              <a:gd name="connsiteY2" fmla="*/ 895350 h 923494"/>
              <a:gd name="connsiteX3" fmla="*/ 0 w 4495800"/>
              <a:gd name="connsiteY3" fmla="*/ 876300 h 923494"/>
              <a:gd name="connsiteX0-1" fmla="*/ 4533900 w 4533900"/>
              <a:gd name="connsiteY0-2" fmla="*/ 0 h 980063"/>
              <a:gd name="connsiteX1-3" fmla="*/ 2686050 w 4533900"/>
              <a:gd name="connsiteY1-4" fmla="*/ 323850 h 980063"/>
              <a:gd name="connsiteX2-5" fmla="*/ 1504950 w 4533900"/>
              <a:gd name="connsiteY2-6" fmla="*/ 895350 h 980063"/>
              <a:gd name="connsiteX3-7" fmla="*/ 0 w 4533900"/>
              <a:gd name="connsiteY3-8" fmla="*/ 980063 h 9800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533900" h="980063">
                <a:moveTo>
                  <a:pt x="4533900" y="0"/>
                </a:moveTo>
                <a:cubicBezTo>
                  <a:pt x="3862387" y="87312"/>
                  <a:pt x="3190875" y="174625"/>
                  <a:pt x="2686050" y="323850"/>
                </a:cubicBezTo>
                <a:cubicBezTo>
                  <a:pt x="2181225" y="473075"/>
                  <a:pt x="1952625" y="785981"/>
                  <a:pt x="1504950" y="895350"/>
                </a:cubicBezTo>
                <a:cubicBezTo>
                  <a:pt x="1057275" y="1004719"/>
                  <a:pt x="127000" y="922913"/>
                  <a:pt x="0" y="980063"/>
                </a:cubicBezTo>
              </a:path>
            </a:pathLst>
          </a:custGeom>
          <a:solidFill>
            <a:srgbClr val="124179"/>
          </a:solidFill>
          <a:ln>
            <a:solidFill>
              <a:srgbClr val="124179"/>
            </a:solidFill>
          </a:ln>
        </p:spPr>
        <p:style>
          <a:lnRef idx="2">
            <a:srgbClr val="CCC6B0">
              <a:shade val="50000"/>
            </a:srgbClr>
          </a:lnRef>
          <a:fillRef idx="1">
            <a:srgbClr val="CCC6B0"/>
          </a:fillRef>
          <a:effectRef idx="0">
            <a:srgbClr val="CCC6B0"/>
          </a:effectRef>
          <a:fontRef idx="minor">
            <a:srgbClr val="262626"/>
          </a:fontRef>
        </p:style>
        <p:txBody>
          <a:bodyPr rtlCol="0" anchor="ctr"/>
          <a:lstStyle/>
          <a:p>
            <a:pPr algn="ctr"/>
            <a:endParaRPr lang="zh-CN" altLang="en-US" sz="105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2" name="任意多边形 51"/>
          <p:cNvSpPr/>
          <p:nvPr>
            <p:custDataLst>
              <p:tags r:id="rId32"/>
            </p:custDataLst>
          </p:nvPr>
        </p:nvSpPr>
        <p:spPr>
          <a:xfrm flipV="1">
            <a:off x="5099179" y="4228124"/>
            <a:ext cx="1694339" cy="525062"/>
          </a:xfrm>
          <a:custGeom>
            <a:avLst/>
            <a:gdLst>
              <a:gd name="connsiteX0" fmla="*/ 4495800 w 4495800"/>
              <a:gd name="connsiteY0" fmla="*/ 0 h 923494"/>
              <a:gd name="connsiteX1" fmla="*/ 2647950 w 4495800"/>
              <a:gd name="connsiteY1" fmla="*/ 323850 h 923494"/>
              <a:gd name="connsiteX2" fmla="*/ 1466850 w 4495800"/>
              <a:gd name="connsiteY2" fmla="*/ 895350 h 923494"/>
              <a:gd name="connsiteX3" fmla="*/ 0 w 4495800"/>
              <a:gd name="connsiteY3" fmla="*/ 876300 h 923494"/>
              <a:gd name="connsiteX0-1" fmla="*/ 4533900 w 4533900"/>
              <a:gd name="connsiteY0-2" fmla="*/ 0 h 980063"/>
              <a:gd name="connsiteX1-3" fmla="*/ 2686050 w 4533900"/>
              <a:gd name="connsiteY1-4" fmla="*/ 323850 h 980063"/>
              <a:gd name="connsiteX2-5" fmla="*/ 1504950 w 4533900"/>
              <a:gd name="connsiteY2-6" fmla="*/ 895350 h 980063"/>
              <a:gd name="connsiteX3-7" fmla="*/ 0 w 4533900"/>
              <a:gd name="connsiteY3-8" fmla="*/ 980063 h 9800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533900" h="980063">
                <a:moveTo>
                  <a:pt x="4533900" y="0"/>
                </a:moveTo>
                <a:cubicBezTo>
                  <a:pt x="3862387" y="87312"/>
                  <a:pt x="3190875" y="174625"/>
                  <a:pt x="2686050" y="323850"/>
                </a:cubicBezTo>
                <a:cubicBezTo>
                  <a:pt x="2181225" y="473075"/>
                  <a:pt x="1952625" y="785981"/>
                  <a:pt x="1504950" y="895350"/>
                </a:cubicBezTo>
                <a:cubicBezTo>
                  <a:pt x="1057275" y="1004719"/>
                  <a:pt x="127000" y="922913"/>
                  <a:pt x="0" y="980063"/>
                </a:cubicBezTo>
              </a:path>
            </a:pathLst>
          </a:custGeom>
          <a:solidFill>
            <a:srgbClr val="124179"/>
          </a:solidFill>
          <a:ln>
            <a:solidFill>
              <a:srgbClr val="124179"/>
            </a:solidFill>
          </a:ln>
        </p:spPr>
        <p:style>
          <a:lnRef idx="2">
            <a:srgbClr val="CCC6B0">
              <a:shade val="50000"/>
            </a:srgbClr>
          </a:lnRef>
          <a:fillRef idx="1">
            <a:srgbClr val="CCC6B0"/>
          </a:fillRef>
          <a:effectRef idx="0">
            <a:srgbClr val="CCC6B0"/>
          </a:effectRef>
          <a:fontRef idx="minor">
            <a:srgbClr val="262626"/>
          </a:fontRef>
        </p:style>
        <p:txBody>
          <a:bodyPr rtlCol="0" anchor="ctr"/>
          <a:lstStyle/>
          <a:p>
            <a:pPr algn="ctr"/>
            <a:endParaRPr lang="zh-CN" altLang="en-US" sz="105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3" name="Oval 6"/>
          <p:cNvSpPr/>
          <p:nvPr>
            <p:custDataLst>
              <p:tags r:id="rId33"/>
            </p:custDataLst>
          </p:nvPr>
        </p:nvSpPr>
        <p:spPr bwMode="auto">
          <a:xfrm>
            <a:off x="6874816" y="4384665"/>
            <a:ext cx="674063" cy="674063"/>
          </a:xfrm>
          <a:prstGeom prst="ellipse">
            <a:avLst/>
          </a:prstGeom>
          <a:solidFill>
            <a:srgbClr val="124179"/>
          </a:solidFill>
          <a:ln w="25400">
            <a:solidFill>
              <a:srgbClr val="124179">
                <a:alpha val="0"/>
              </a:srgbClr>
            </a:solidFill>
            <a:miter lim="800000"/>
          </a:ln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algn="ctr" eaLnBrk="1" hangingPunct="1"/>
            <a:r>
              <a:rPr lang="en-US" altLang="es-ES">
                <a:solidFill>
                  <a:srgbClr val="FFFFFF"/>
                </a:solidFill>
                <a:latin typeface="Arial" panose="020B0604020202020204" pitchFamily="34" charset="0"/>
                <a:ea typeface="+mn-ea"/>
                <a:sym typeface="Arial" panose="020B0604020202020204" pitchFamily="34" charset="0"/>
              </a:rPr>
              <a:t>3</a:t>
            </a:r>
            <a:endParaRPr lang="en-US" altLang="es-ES">
              <a:solidFill>
                <a:srgbClr val="FFFFFF"/>
              </a:solidFill>
              <a:latin typeface="Arial" panose="020B0604020202020204" pitchFamily="34" charset="0"/>
              <a:ea typeface="+mn-ea"/>
              <a:sym typeface="Arial" panose="020B0604020202020204" pitchFamily="34" charset="0"/>
            </a:endParaRPr>
          </a:p>
        </p:txBody>
      </p:sp>
      <p:sp>
        <p:nvSpPr>
          <p:cNvPr id="54" name="Oval 6"/>
          <p:cNvSpPr/>
          <p:nvPr>
            <p:custDataLst>
              <p:tags r:id="rId34"/>
            </p:custDataLst>
          </p:nvPr>
        </p:nvSpPr>
        <p:spPr bwMode="auto">
          <a:xfrm>
            <a:off x="6871252" y="5490979"/>
            <a:ext cx="674063" cy="674063"/>
          </a:xfrm>
          <a:prstGeom prst="ellipse">
            <a:avLst/>
          </a:prstGeom>
          <a:solidFill>
            <a:srgbClr val="124179"/>
          </a:solidFill>
          <a:ln w="25400">
            <a:solidFill>
              <a:srgbClr val="124179">
                <a:alpha val="0"/>
              </a:srgbClr>
            </a:solidFill>
            <a:miter lim="800000"/>
          </a:ln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algn="ctr" eaLnBrk="1" hangingPunct="1"/>
            <a:r>
              <a:rPr lang="en-US" altLang="es-ES">
                <a:solidFill>
                  <a:srgbClr val="FFFFFF"/>
                </a:solidFill>
                <a:latin typeface="Arial" panose="020B0604020202020204" pitchFamily="34" charset="0"/>
                <a:ea typeface="+mn-ea"/>
                <a:sym typeface="Arial" panose="020B0604020202020204" pitchFamily="34" charset="0"/>
              </a:rPr>
              <a:t>4</a:t>
            </a:r>
            <a:endParaRPr lang="en-US" altLang="es-ES">
              <a:solidFill>
                <a:srgbClr val="FFFFFF"/>
              </a:solidFill>
              <a:latin typeface="Arial" panose="020B0604020202020204" pitchFamily="34" charset="0"/>
              <a:ea typeface="+mn-ea"/>
              <a:sym typeface="Arial" panose="020B0604020202020204" pitchFamily="34" charset="0"/>
            </a:endParaRPr>
          </a:p>
        </p:txBody>
      </p:sp>
      <p:sp>
        <p:nvSpPr>
          <p:cNvPr id="55" name="Oval 6"/>
          <p:cNvSpPr/>
          <p:nvPr>
            <p:custDataLst>
              <p:tags r:id="rId35"/>
            </p:custDataLst>
          </p:nvPr>
        </p:nvSpPr>
        <p:spPr bwMode="auto">
          <a:xfrm>
            <a:off x="6851477" y="3290864"/>
            <a:ext cx="674063" cy="674063"/>
          </a:xfrm>
          <a:prstGeom prst="ellipse">
            <a:avLst/>
          </a:prstGeom>
          <a:solidFill>
            <a:srgbClr val="124179"/>
          </a:solidFill>
          <a:ln w="25400">
            <a:solidFill>
              <a:srgbClr val="124179">
                <a:alpha val="0"/>
              </a:srgbClr>
            </a:solidFill>
            <a:miter lim="800000"/>
          </a:ln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algn="ctr" eaLnBrk="1" hangingPunct="1"/>
            <a:r>
              <a:rPr lang="en-US" altLang="es-ES">
                <a:solidFill>
                  <a:srgbClr val="FFFFFF"/>
                </a:solidFill>
                <a:latin typeface="Arial" panose="020B0604020202020204" pitchFamily="34" charset="0"/>
                <a:ea typeface="+mn-ea"/>
                <a:sym typeface="Arial" panose="020B0604020202020204" pitchFamily="34" charset="0"/>
              </a:rPr>
              <a:t>2</a:t>
            </a:r>
            <a:endParaRPr lang="en-US" altLang="es-ES">
              <a:solidFill>
                <a:srgbClr val="FFFFFF"/>
              </a:solidFill>
              <a:latin typeface="Arial" panose="020B0604020202020204" pitchFamily="34" charset="0"/>
              <a:ea typeface="+mn-ea"/>
              <a:sym typeface="Arial" panose="020B0604020202020204" pitchFamily="34" charset="0"/>
            </a:endParaRPr>
          </a:p>
        </p:txBody>
      </p:sp>
      <p:sp>
        <p:nvSpPr>
          <p:cNvPr id="56" name="Oval 6"/>
          <p:cNvSpPr/>
          <p:nvPr>
            <p:custDataLst>
              <p:tags r:id="rId36"/>
            </p:custDataLst>
          </p:nvPr>
        </p:nvSpPr>
        <p:spPr bwMode="auto">
          <a:xfrm>
            <a:off x="6870736" y="2123371"/>
            <a:ext cx="674579" cy="674579"/>
          </a:xfrm>
          <a:prstGeom prst="ellipse">
            <a:avLst/>
          </a:prstGeom>
          <a:solidFill>
            <a:srgbClr val="124179"/>
          </a:solidFill>
          <a:ln w="25400">
            <a:solidFill>
              <a:srgbClr val="124179"/>
            </a:solidFill>
            <a:miter lim="800000"/>
          </a:ln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algn="ctr" eaLnBrk="1" hangingPunct="1"/>
            <a:r>
              <a:rPr lang="en-US" altLang="es-ES">
                <a:solidFill>
                  <a:srgbClr val="FFFFFF"/>
                </a:solidFill>
                <a:latin typeface="Arial" panose="020B0604020202020204" pitchFamily="34" charset="0"/>
                <a:ea typeface="+mn-ea"/>
                <a:sym typeface="Arial" panose="020B0604020202020204" pitchFamily="34" charset="0"/>
              </a:rPr>
              <a:t>1</a:t>
            </a:r>
            <a:endParaRPr lang="en-US" altLang="es-ES">
              <a:solidFill>
                <a:srgbClr val="FFFFFF"/>
              </a:solidFill>
              <a:latin typeface="Arial" panose="020B0604020202020204" pitchFamily="34" charset="0"/>
              <a:ea typeface="+mn-ea"/>
              <a:sym typeface="Arial" panose="020B0604020202020204" pitchFamily="34" charset="0"/>
            </a:endParaRPr>
          </a:p>
        </p:txBody>
      </p:sp>
    </p:spTree>
    <p:custDataLst>
      <p:tags r:id="rId37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446405" y="262255"/>
            <a:ext cx="3083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问答环节</a:t>
            </a:r>
            <a:endParaRPr lang="zh-CN" altLang="en-US" sz="2800" b="1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5" name=" 165"/>
          <p:cNvSpPr/>
          <p:nvPr/>
        </p:nvSpPr>
        <p:spPr>
          <a:xfrm>
            <a:off x="446405" y="3175"/>
            <a:ext cx="1245235" cy="135890"/>
          </a:xfrm>
          <a:prstGeom prst="rect">
            <a:avLst/>
          </a:prstGeom>
          <a:solidFill>
            <a:srgbClr val="12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6" name="图片 5" descr="LOGO&amp;NAM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" y="6438900"/>
            <a:ext cx="1257300" cy="419100"/>
          </a:xfrm>
          <a:prstGeom prst="rect">
            <a:avLst/>
          </a:prstGeom>
        </p:spPr>
      </p:pic>
      <p:sp>
        <p:nvSpPr>
          <p:cNvPr id="2050" name="团队"/>
          <p:cNvSpPr/>
          <p:nvPr/>
        </p:nvSpPr>
        <p:spPr bwMode="auto">
          <a:xfrm>
            <a:off x="1430655" y="1390650"/>
            <a:ext cx="3874770" cy="4335780"/>
          </a:xfrm>
          <a:custGeom>
            <a:avLst/>
            <a:gdLst>
              <a:gd name="T0" fmla="*/ 1052180 w 1822450"/>
              <a:gd name="T1" fmla="*/ 1891814 h 1912938"/>
              <a:gd name="T2" fmla="*/ 834486 w 1822450"/>
              <a:gd name="T3" fmla="*/ 1843067 h 1912938"/>
              <a:gd name="T4" fmla="*/ 702457 w 1822450"/>
              <a:gd name="T5" fmla="*/ 1904601 h 1912938"/>
              <a:gd name="T6" fmla="*/ 1654740 w 1822450"/>
              <a:gd name="T7" fmla="*/ 1644404 h 1912938"/>
              <a:gd name="T8" fmla="*/ 1553494 w 1822450"/>
              <a:gd name="T9" fmla="*/ 1640423 h 1912938"/>
              <a:gd name="T10" fmla="*/ 1385313 w 1822450"/>
              <a:gd name="T11" fmla="*/ 1639229 h 1912938"/>
              <a:gd name="T12" fmla="*/ 1338497 w 1822450"/>
              <a:gd name="T13" fmla="*/ 1607788 h 1912938"/>
              <a:gd name="T14" fmla="*/ 436229 w 1822450"/>
              <a:gd name="T15" fmla="*/ 1649976 h 1912938"/>
              <a:gd name="T16" fmla="*/ 265376 w 1822450"/>
              <a:gd name="T17" fmla="*/ 1639229 h 1912938"/>
              <a:gd name="T18" fmla="*/ 148309 w 1822450"/>
              <a:gd name="T19" fmla="*/ 1649577 h 1912938"/>
              <a:gd name="T20" fmla="*/ 624432 w 1822450"/>
              <a:gd name="T21" fmla="*/ 1289910 h 1912938"/>
              <a:gd name="T22" fmla="*/ 583933 w 1822450"/>
              <a:gd name="T23" fmla="*/ 1302672 h 1912938"/>
              <a:gd name="T24" fmla="*/ 1245239 w 1822450"/>
              <a:gd name="T25" fmla="*/ 1301091 h 1912938"/>
              <a:gd name="T26" fmla="*/ 1203152 w 1822450"/>
              <a:gd name="T27" fmla="*/ 1281551 h 1912938"/>
              <a:gd name="T28" fmla="*/ 110393 w 1822450"/>
              <a:gd name="T29" fmla="*/ 1147347 h 1912938"/>
              <a:gd name="T30" fmla="*/ 86508 w 1822450"/>
              <a:gd name="T31" fmla="*/ 1182918 h 1912938"/>
              <a:gd name="T32" fmla="*/ 1760008 w 1822450"/>
              <a:gd name="T33" fmla="*/ 1169884 h 1912938"/>
              <a:gd name="T34" fmla="*/ 1709636 w 1822450"/>
              <a:gd name="T35" fmla="*/ 1166651 h 1912938"/>
              <a:gd name="T36" fmla="*/ 366123 w 1822450"/>
              <a:gd name="T37" fmla="*/ 583339 h 1912938"/>
              <a:gd name="T38" fmla="*/ 468306 w 1822450"/>
              <a:gd name="T39" fmla="*/ 1328065 h 1912938"/>
              <a:gd name="T40" fmla="*/ 96264 w 1822450"/>
              <a:gd name="T41" fmla="*/ 768237 h 1912938"/>
              <a:gd name="T42" fmla="*/ 1183 w 1822450"/>
              <a:gd name="T43" fmla="*/ 654059 h 1912938"/>
              <a:gd name="T44" fmla="*/ 1654601 w 1822450"/>
              <a:gd name="T45" fmla="*/ 539486 h 1912938"/>
              <a:gd name="T46" fmla="*/ 1777799 w 1822450"/>
              <a:gd name="T47" fmla="*/ 1076207 h 1912938"/>
              <a:gd name="T48" fmla="*/ 1669211 w 1822450"/>
              <a:gd name="T49" fmla="*/ 1082926 h 1912938"/>
              <a:gd name="T50" fmla="*/ 1379381 w 1822450"/>
              <a:gd name="T51" fmla="*/ 1258406 h 1912938"/>
              <a:gd name="T52" fmla="*/ 1596951 w 1822450"/>
              <a:gd name="T53" fmla="*/ 534744 h 1912938"/>
              <a:gd name="T54" fmla="*/ 1341509 w 1822450"/>
              <a:gd name="T55" fmla="*/ 631970 h 1912938"/>
              <a:gd name="T56" fmla="*/ 1211058 w 1822450"/>
              <a:gd name="T57" fmla="*/ 878592 h 1912938"/>
              <a:gd name="T58" fmla="*/ 913390 w 1822450"/>
              <a:gd name="T59" fmla="*/ 1388436 h 1912938"/>
              <a:gd name="T60" fmla="*/ 620862 w 1822450"/>
              <a:gd name="T61" fmla="*/ 1012575 h 1912938"/>
              <a:gd name="T62" fmla="*/ 490410 w 1822450"/>
              <a:gd name="T63" fmla="*/ 658450 h 1912938"/>
              <a:gd name="T64" fmla="*/ 791239 w 1822450"/>
              <a:gd name="T65" fmla="*/ 477436 h 1912938"/>
              <a:gd name="T66" fmla="*/ 930565 w 1822450"/>
              <a:gd name="T67" fmla="*/ 340686 h 1912938"/>
              <a:gd name="T68" fmla="*/ 1525019 w 1822450"/>
              <a:gd name="T69" fmla="*/ 348987 h 1912938"/>
              <a:gd name="T70" fmla="*/ 1543211 w 1822450"/>
              <a:gd name="T71" fmla="*/ 320925 h 1912938"/>
              <a:gd name="T72" fmla="*/ 361253 w 1822450"/>
              <a:gd name="T73" fmla="*/ 309859 h 1912938"/>
              <a:gd name="T74" fmla="*/ 388900 w 1822450"/>
              <a:gd name="T75" fmla="*/ 340686 h 1912938"/>
              <a:gd name="T76" fmla="*/ 1589483 w 1822450"/>
              <a:gd name="T77" fmla="*/ 183386 h 1912938"/>
              <a:gd name="T78" fmla="*/ 1537279 w 1822450"/>
              <a:gd name="T79" fmla="*/ 257688 h 1912938"/>
              <a:gd name="T80" fmla="*/ 1630219 w 1822450"/>
              <a:gd name="T81" fmla="*/ 376257 h 1912938"/>
              <a:gd name="T82" fmla="*/ 1556658 w 1822450"/>
              <a:gd name="T83" fmla="*/ 503916 h 1912938"/>
              <a:gd name="T84" fmla="*/ 1370381 w 1822450"/>
              <a:gd name="T85" fmla="*/ 446213 h 1912938"/>
              <a:gd name="T86" fmla="*/ 1339928 w 1822450"/>
              <a:gd name="T87" fmla="*/ 311439 h 1912938"/>
              <a:gd name="T88" fmla="*/ 1371963 w 1822450"/>
              <a:gd name="T89" fmla="*/ 194056 h 1912938"/>
              <a:gd name="T90" fmla="*/ 478954 w 1822450"/>
              <a:gd name="T91" fmla="*/ 223304 h 1912938"/>
              <a:gd name="T92" fmla="*/ 457626 w 1822450"/>
              <a:gd name="T93" fmla="*/ 275474 h 1912938"/>
              <a:gd name="T94" fmla="*/ 476585 w 1822450"/>
              <a:gd name="T95" fmla="*/ 405900 h 1912938"/>
              <a:gd name="T96" fmla="*/ 374682 w 1822450"/>
              <a:gd name="T97" fmla="*/ 531187 h 1912938"/>
              <a:gd name="T98" fmla="*/ 206423 w 1822450"/>
              <a:gd name="T99" fmla="*/ 401156 h 1912938"/>
              <a:gd name="T100" fmla="*/ 203659 w 1822450"/>
              <a:gd name="T101" fmla="*/ 280612 h 1912938"/>
              <a:gd name="T102" fmla="*/ 318991 w 1822450"/>
              <a:gd name="T103" fmla="*/ 160462 h 1912938"/>
              <a:gd name="T104" fmla="*/ 951483 w 1822450"/>
              <a:gd name="T105" fmla="*/ 193267 h 1912938"/>
              <a:gd name="T106" fmla="*/ 978320 w 1822450"/>
              <a:gd name="T107" fmla="*/ 240299 h 1912938"/>
              <a:gd name="T108" fmla="*/ 1028839 w 1822450"/>
              <a:gd name="T109" fmla="*/ 19762 h 1912938"/>
              <a:gd name="T110" fmla="*/ 985031 w 1822450"/>
              <a:gd name="T111" fmla="*/ 122916 h 1912938"/>
              <a:gd name="T112" fmla="*/ 1097906 w 1822450"/>
              <a:gd name="T113" fmla="*/ 194847 h 1912938"/>
              <a:gd name="T114" fmla="*/ 1067122 w 1822450"/>
              <a:gd name="T115" fmla="*/ 354520 h 1912938"/>
              <a:gd name="T116" fmla="*/ 893862 w 1822450"/>
              <a:gd name="T117" fmla="*/ 476646 h 1912938"/>
              <a:gd name="T118" fmla="*/ 745465 w 1822450"/>
              <a:gd name="T119" fmla="*/ 315392 h 1912938"/>
              <a:gd name="T120" fmla="*/ 746649 w 1822450"/>
              <a:gd name="T121" fmla="*/ 154929 h 1912938"/>
              <a:gd name="T122" fmla="*/ 892678 w 1822450"/>
              <a:gd name="T123" fmla="*/ 3162 h 19129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822450" h="1912938">
                <a:moveTo>
                  <a:pt x="987425" y="1839913"/>
                </a:moveTo>
                <a:lnTo>
                  <a:pt x="1085699" y="1839913"/>
                </a:lnTo>
                <a:lnTo>
                  <a:pt x="1094850" y="1845932"/>
                </a:lnTo>
                <a:lnTo>
                  <a:pt x="1104399" y="1852753"/>
                </a:lnTo>
                <a:lnTo>
                  <a:pt x="1115141" y="1860778"/>
                </a:lnTo>
                <a:lnTo>
                  <a:pt x="1126282" y="1870407"/>
                </a:lnTo>
                <a:lnTo>
                  <a:pt x="1131454" y="1874821"/>
                </a:lnTo>
                <a:lnTo>
                  <a:pt x="1135831" y="1879636"/>
                </a:lnTo>
                <a:lnTo>
                  <a:pt x="1139809" y="1884450"/>
                </a:lnTo>
                <a:lnTo>
                  <a:pt x="1142594" y="1888864"/>
                </a:lnTo>
                <a:lnTo>
                  <a:pt x="1144982" y="1893679"/>
                </a:lnTo>
                <a:lnTo>
                  <a:pt x="1145777" y="1895685"/>
                </a:lnTo>
                <a:lnTo>
                  <a:pt x="1146175" y="1897691"/>
                </a:lnTo>
                <a:lnTo>
                  <a:pt x="1145777" y="1900500"/>
                </a:lnTo>
                <a:lnTo>
                  <a:pt x="1144982" y="1902907"/>
                </a:lnTo>
                <a:lnTo>
                  <a:pt x="1142992" y="1905315"/>
                </a:lnTo>
                <a:lnTo>
                  <a:pt x="1140605" y="1907321"/>
                </a:lnTo>
                <a:lnTo>
                  <a:pt x="1137422" y="1908926"/>
                </a:lnTo>
                <a:lnTo>
                  <a:pt x="1133046" y="1910531"/>
                </a:lnTo>
                <a:lnTo>
                  <a:pt x="1127475" y="1911735"/>
                </a:lnTo>
                <a:lnTo>
                  <a:pt x="1120712" y="1912537"/>
                </a:lnTo>
                <a:lnTo>
                  <a:pt x="1112754" y="1912938"/>
                </a:lnTo>
                <a:lnTo>
                  <a:pt x="1105195" y="1912938"/>
                </a:lnTo>
                <a:lnTo>
                  <a:pt x="1098033" y="1912537"/>
                </a:lnTo>
                <a:lnTo>
                  <a:pt x="1091269" y="1911735"/>
                </a:lnTo>
                <a:lnTo>
                  <a:pt x="1084903" y="1910130"/>
                </a:lnTo>
                <a:lnTo>
                  <a:pt x="1078537" y="1908525"/>
                </a:lnTo>
                <a:lnTo>
                  <a:pt x="1072569" y="1906920"/>
                </a:lnTo>
                <a:lnTo>
                  <a:pt x="1066601" y="1904914"/>
                </a:lnTo>
                <a:lnTo>
                  <a:pt x="1061031" y="1902105"/>
                </a:lnTo>
                <a:lnTo>
                  <a:pt x="1055859" y="1899697"/>
                </a:lnTo>
                <a:lnTo>
                  <a:pt x="1045514" y="1893679"/>
                </a:lnTo>
                <a:lnTo>
                  <a:pt x="1035965" y="1887259"/>
                </a:lnTo>
                <a:lnTo>
                  <a:pt x="1026416" y="1880438"/>
                </a:lnTo>
                <a:lnTo>
                  <a:pt x="1022438" y="1878031"/>
                </a:lnTo>
                <a:lnTo>
                  <a:pt x="1019255" y="1876827"/>
                </a:lnTo>
                <a:lnTo>
                  <a:pt x="1018459" y="1876827"/>
                </a:lnTo>
                <a:lnTo>
                  <a:pt x="1017663" y="1876827"/>
                </a:lnTo>
                <a:lnTo>
                  <a:pt x="1016470" y="1877629"/>
                </a:lnTo>
                <a:lnTo>
                  <a:pt x="1015674" y="1878833"/>
                </a:lnTo>
                <a:lnTo>
                  <a:pt x="1015276" y="1880037"/>
                </a:lnTo>
                <a:lnTo>
                  <a:pt x="1014083" y="1880839"/>
                </a:lnTo>
                <a:lnTo>
                  <a:pt x="1013685" y="1881241"/>
                </a:lnTo>
                <a:lnTo>
                  <a:pt x="1012889" y="1881241"/>
                </a:lnTo>
                <a:lnTo>
                  <a:pt x="1002146" y="1880839"/>
                </a:lnTo>
                <a:lnTo>
                  <a:pt x="995781" y="1880438"/>
                </a:lnTo>
                <a:lnTo>
                  <a:pt x="993393" y="1880037"/>
                </a:lnTo>
                <a:lnTo>
                  <a:pt x="991802" y="1879234"/>
                </a:lnTo>
                <a:lnTo>
                  <a:pt x="989812" y="1870006"/>
                </a:lnTo>
                <a:lnTo>
                  <a:pt x="988619" y="1861580"/>
                </a:lnTo>
                <a:lnTo>
                  <a:pt x="988221" y="1855160"/>
                </a:lnTo>
                <a:lnTo>
                  <a:pt x="988221" y="1850747"/>
                </a:lnTo>
                <a:lnTo>
                  <a:pt x="988221" y="1847136"/>
                </a:lnTo>
                <a:lnTo>
                  <a:pt x="988619" y="1844728"/>
                </a:lnTo>
                <a:lnTo>
                  <a:pt x="989017" y="1843123"/>
                </a:lnTo>
                <a:lnTo>
                  <a:pt x="987425" y="1839913"/>
                </a:lnTo>
                <a:close/>
                <a:moveTo>
                  <a:pt x="739926" y="1839913"/>
                </a:moveTo>
                <a:lnTo>
                  <a:pt x="838200" y="1839913"/>
                </a:lnTo>
                <a:lnTo>
                  <a:pt x="836608" y="1843123"/>
                </a:lnTo>
                <a:lnTo>
                  <a:pt x="837006" y="1844728"/>
                </a:lnTo>
                <a:lnTo>
                  <a:pt x="837404" y="1847136"/>
                </a:lnTo>
                <a:lnTo>
                  <a:pt x="837404" y="1850747"/>
                </a:lnTo>
                <a:lnTo>
                  <a:pt x="837404" y="1855160"/>
                </a:lnTo>
                <a:lnTo>
                  <a:pt x="837006" y="1861580"/>
                </a:lnTo>
                <a:lnTo>
                  <a:pt x="835813" y="1870006"/>
                </a:lnTo>
                <a:lnTo>
                  <a:pt x="833823" y="1879234"/>
                </a:lnTo>
                <a:lnTo>
                  <a:pt x="831834" y="1880037"/>
                </a:lnTo>
                <a:lnTo>
                  <a:pt x="829447" y="1880438"/>
                </a:lnTo>
                <a:lnTo>
                  <a:pt x="823479" y="1880839"/>
                </a:lnTo>
                <a:lnTo>
                  <a:pt x="812338" y="1881241"/>
                </a:lnTo>
                <a:lnTo>
                  <a:pt x="811542" y="1881241"/>
                </a:lnTo>
                <a:lnTo>
                  <a:pt x="810747" y="1880839"/>
                </a:lnTo>
                <a:lnTo>
                  <a:pt x="810349" y="1880037"/>
                </a:lnTo>
                <a:lnTo>
                  <a:pt x="809553" y="1878833"/>
                </a:lnTo>
                <a:lnTo>
                  <a:pt x="809155" y="1877629"/>
                </a:lnTo>
                <a:lnTo>
                  <a:pt x="807962" y="1876827"/>
                </a:lnTo>
                <a:lnTo>
                  <a:pt x="807166" y="1876827"/>
                </a:lnTo>
                <a:lnTo>
                  <a:pt x="806370" y="1876827"/>
                </a:lnTo>
                <a:lnTo>
                  <a:pt x="803187" y="1878031"/>
                </a:lnTo>
                <a:lnTo>
                  <a:pt x="799209" y="1880438"/>
                </a:lnTo>
                <a:lnTo>
                  <a:pt x="789660" y="1887259"/>
                </a:lnTo>
                <a:lnTo>
                  <a:pt x="780111" y="1893679"/>
                </a:lnTo>
                <a:lnTo>
                  <a:pt x="769368" y="1899697"/>
                </a:lnTo>
                <a:lnTo>
                  <a:pt x="764594" y="1902105"/>
                </a:lnTo>
                <a:lnTo>
                  <a:pt x="758626" y="1904914"/>
                </a:lnTo>
                <a:lnTo>
                  <a:pt x="753056" y="1906920"/>
                </a:lnTo>
                <a:lnTo>
                  <a:pt x="747088" y="1908525"/>
                </a:lnTo>
                <a:lnTo>
                  <a:pt x="740722" y="1910130"/>
                </a:lnTo>
                <a:lnTo>
                  <a:pt x="733958" y="1911735"/>
                </a:lnTo>
                <a:lnTo>
                  <a:pt x="727194" y="1912537"/>
                </a:lnTo>
                <a:lnTo>
                  <a:pt x="720032" y="1912938"/>
                </a:lnTo>
                <a:lnTo>
                  <a:pt x="712473" y="1912938"/>
                </a:lnTo>
                <a:lnTo>
                  <a:pt x="704913" y="1912537"/>
                </a:lnTo>
                <a:lnTo>
                  <a:pt x="700139" y="1912136"/>
                </a:lnTo>
                <a:lnTo>
                  <a:pt x="695365" y="1911333"/>
                </a:lnTo>
                <a:lnTo>
                  <a:pt x="691386" y="1909728"/>
                </a:lnTo>
                <a:lnTo>
                  <a:pt x="687805" y="1908926"/>
                </a:lnTo>
                <a:lnTo>
                  <a:pt x="685020" y="1907321"/>
                </a:lnTo>
                <a:lnTo>
                  <a:pt x="683031" y="1905716"/>
                </a:lnTo>
                <a:lnTo>
                  <a:pt x="681041" y="1903710"/>
                </a:lnTo>
                <a:lnTo>
                  <a:pt x="680245" y="1902105"/>
                </a:lnTo>
                <a:lnTo>
                  <a:pt x="679450" y="1900099"/>
                </a:lnTo>
                <a:lnTo>
                  <a:pt x="679450" y="1898093"/>
                </a:lnTo>
                <a:lnTo>
                  <a:pt x="679848" y="1895685"/>
                </a:lnTo>
                <a:lnTo>
                  <a:pt x="680245" y="1893679"/>
                </a:lnTo>
                <a:lnTo>
                  <a:pt x="681439" y="1891673"/>
                </a:lnTo>
                <a:lnTo>
                  <a:pt x="684224" y="1886457"/>
                </a:lnTo>
                <a:lnTo>
                  <a:pt x="687805" y="1881642"/>
                </a:lnTo>
                <a:lnTo>
                  <a:pt x="692182" y="1876827"/>
                </a:lnTo>
                <a:lnTo>
                  <a:pt x="697354" y="1872012"/>
                </a:lnTo>
                <a:lnTo>
                  <a:pt x="702526" y="1866796"/>
                </a:lnTo>
                <a:lnTo>
                  <a:pt x="708494" y="1861981"/>
                </a:lnTo>
                <a:lnTo>
                  <a:pt x="720032" y="1853555"/>
                </a:lnTo>
                <a:lnTo>
                  <a:pt x="729581" y="1846333"/>
                </a:lnTo>
                <a:lnTo>
                  <a:pt x="739926" y="1839913"/>
                </a:lnTo>
                <a:close/>
                <a:moveTo>
                  <a:pt x="1538288" y="1614488"/>
                </a:moveTo>
                <a:lnTo>
                  <a:pt x="1616076" y="1614488"/>
                </a:lnTo>
                <a:lnTo>
                  <a:pt x="1619648" y="1616486"/>
                </a:lnTo>
                <a:lnTo>
                  <a:pt x="1628379" y="1622880"/>
                </a:lnTo>
                <a:lnTo>
                  <a:pt x="1640286" y="1631273"/>
                </a:lnTo>
                <a:lnTo>
                  <a:pt x="1646239" y="1636069"/>
                </a:lnTo>
                <a:lnTo>
                  <a:pt x="1651795" y="1641264"/>
                </a:lnTo>
                <a:lnTo>
                  <a:pt x="1656557" y="1646060"/>
                </a:lnTo>
                <a:lnTo>
                  <a:pt x="1660526" y="1651256"/>
                </a:lnTo>
                <a:lnTo>
                  <a:pt x="1661717" y="1653653"/>
                </a:lnTo>
                <a:lnTo>
                  <a:pt x="1662907" y="1656451"/>
                </a:lnTo>
                <a:lnTo>
                  <a:pt x="1663701" y="1658449"/>
                </a:lnTo>
                <a:lnTo>
                  <a:pt x="1663701" y="1660448"/>
                </a:lnTo>
                <a:lnTo>
                  <a:pt x="1663304" y="1662845"/>
                </a:lnTo>
                <a:lnTo>
                  <a:pt x="1662511" y="1664444"/>
                </a:lnTo>
                <a:lnTo>
                  <a:pt x="1661320" y="1666043"/>
                </a:lnTo>
                <a:lnTo>
                  <a:pt x="1659336" y="1668041"/>
                </a:lnTo>
                <a:lnTo>
                  <a:pt x="1656161" y="1669240"/>
                </a:lnTo>
                <a:lnTo>
                  <a:pt x="1652986" y="1670039"/>
                </a:lnTo>
                <a:lnTo>
                  <a:pt x="1648620" y="1670838"/>
                </a:lnTo>
                <a:lnTo>
                  <a:pt x="1643461" y="1671238"/>
                </a:lnTo>
                <a:lnTo>
                  <a:pt x="1637904" y="1671638"/>
                </a:lnTo>
                <a:lnTo>
                  <a:pt x="1631951" y="1671638"/>
                </a:lnTo>
                <a:lnTo>
                  <a:pt x="1625998" y="1671238"/>
                </a:lnTo>
                <a:lnTo>
                  <a:pt x="1620442" y="1670838"/>
                </a:lnTo>
                <a:lnTo>
                  <a:pt x="1615282" y="1669640"/>
                </a:lnTo>
                <a:lnTo>
                  <a:pt x="1610520" y="1668441"/>
                </a:lnTo>
                <a:lnTo>
                  <a:pt x="1605757" y="1666842"/>
                </a:lnTo>
                <a:lnTo>
                  <a:pt x="1600995" y="1665243"/>
                </a:lnTo>
                <a:lnTo>
                  <a:pt x="1592660" y="1661646"/>
                </a:lnTo>
                <a:lnTo>
                  <a:pt x="1584723" y="1656851"/>
                </a:lnTo>
                <a:lnTo>
                  <a:pt x="1576785" y="1651655"/>
                </a:lnTo>
                <a:lnTo>
                  <a:pt x="1569245" y="1646060"/>
                </a:lnTo>
                <a:lnTo>
                  <a:pt x="1566070" y="1644062"/>
                </a:lnTo>
                <a:lnTo>
                  <a:pt x="1564085" y="1643263"/>
                </a:lnTo>
                <a:lnTo>
                  <a:pt x="1562101" y="1643263"/>
                </a:lnTo>
                <a:lnTo>
                  <a:pt x="1561307" y="1643662"/>
                </a:lnTo>
                <a:lnTo>
                  <a:pt x="1560513" y="1645660"/>
                </a:lnTo>
                <a:lnTo>
                  <a:pt x="1559720" y="1646460"/>
                </a:lnTo>
                <a:lnTo>
                  <a:pt x="1558926" y="1647259"/>
                </a:lnTo>
                <a:lnTo>
                  <a:pt x="1550195" y="1646460"/>
                </a:lnTo>
                <a:lnTo>
                  <a:pt x="1545035" y="1646060"/>
                </a:lnTo>
                <a:lnTo>
                  <a:pt x="1543448" y="1645660"/>
                </a:lnTo>
                <a:lnTo>
                  <a:pt x="1541860" y="1645261"/>
                </a:lnTo>
                <a:lnTo>
                  <a:pt x="1540273" y="1637667"/>
                </a:lnTo>
                <a:lnTo>
                  <a:pt x="1539479" y="1631273"/>
                </a:lnTo>
                <a:lnTo>
                  <a:pt x="1539082" y="1626877"/>
                </a:lnTo>
                <a:lnTo>
                  <a:pt x="1539082" y="1622880"/>
                </a:lnTo>
                <a:lnTo>
                  <a:pt x="1539082" y="1618085"/>
                </a:lnTo>
                <a:lnTo>
                  <a:pt x="1539479" y="1616486"/>
                </a:lnTo>
                <a:lnTo>
                  <a:pt x="1538288" y="1614488"/>
                </a:lnTo>
                <a:close/>
                <a:moveTo>
                  <a:pt x="1343177" y="1614488"/>
                </a:moveTo>
                <a:lnTo>
                  <a:pt x="1420813" y="1614488"/>
                </a:lnTo>
                <a:lnTo>
                  <a:pt x="1419619" y="1616486"/>
                </a:lnTo>
                <a:lnTo>
                  <a:pt x="1420017" y="1618085"/>
                </a:lnTo>
                <a:lnTo>
                  <a:pt x="1420415" y="1622880"/>
                </a:lnTo>
                <a:lnTo>
                  <a:pt x="1420415" y="1626877"/>
                </a:lnTo>
                <a:lnTo>
                  <a:pt x="1420017" y="1631273"/>
                </a:lnTo>
                <a:lnTo>
                  <a:pt x="1419221" y="1637667"/>
                </a:lnTo>
                <a:lnTo>
                  <a:pt x="1417628" y="1645261"/>
                </a:lnTo>
                <a:lnTo>
                  <a:pt x="1416434" y="1645660"/>
                </a:lnTo>
                <a:lnTo>
                  <a:pt x="1414045" y="1646060"/>
                </a:lnTo>
                <a:lnTo>
                  <a:pt x="1409665" y="1646460"/>
                </a:lnTo>
                <a:lnTo>
                  <a:pt x="1400508" y="1647259"/>
                </a:lnTo>
                <a:lnTo>
                  <a:pt x="1399712" y="1646460"/>
                </a:lnTo>
                <a:lnTo>
                  <a:pt x="1398916" y="1645660"/>
                </a:lnTo>
                <a:lnTo>
                  <a:pt x="1398119" y="1643662"/>
                </a:lnTo>
                <a:lnTo>
                  <a:pt x="1397323" y="1643263"/>
                </a:lnTo>
                <a:lnTo>
                  <a:pt x="1395731" y="1643263"/>
                </a:lnTo>
                <a:lnTo>
                  <a:pt x="1393342" y="1644062"/>
                </a:lnTo>
                <a:lnTo>
                  <a:pt x="1390157" y="1646060"/>
                </a:lnTo>
                <a:lnTo>
                  <a:pt x="1382592" y="1651655"/>
                </a:lnTo>
                <a:lnTo>
                  <a:pt x="1375028" y="1656851"/>
                </a:lnTo>
                <a:lnTo>
                  <a:pt x="1366667" y="1661646"/>
                </a:lnTo>
                <a:lnTo>
                  <a:pt x="1357908" y="1665243"/>
                </a:lnTo>
                <a:lnTo>
                  <a:pt x="1353528" y="1666842"/>
                </a:lnTo>
                <a:lnTo>
                  <a:pt x="1348751" y="1668441"/>
                </a:lnTo>
                <a:lnTo>
                  <a:pt x="1343973" y="1669640"/>
                </a:lnTo>
                <a:lnTo>
                  <a:pt x="1338399" y="1670838"/>
                </a:lnTo>
                <a:lnTo>
                  <a:pt x="1333223" y="1671238"/>
                </a:lnTo>
                <a:lnTo>
                  <a:pt x="1327649" y="1671638"/>
                </a:lnTo>
                <a:lnTo>
                  <a:pt x="1321677" y="1671638"/>
                </a:lnTo>
                <a:lnTo>
                  <a:pt x="1315307" y="1671238"/>
                </a:lnTo>
                <a:lnTo>
                  <a:pt x="1310131" y="1670838"/>
                </a:lnTo>
                <a:lnTo>
                  <a:pt x="1306548" y="1670039"/>
                </a:lnTo>
                <a:lnTo>
                  <a:pt x="1302567" y="1669240"/>
                </a:lnTo>
                <a:lnTo>
                  <a:pt x="1300178" y="1668041"/>
                </a:lnTo>
                <a:lnTo>
                  <a:pt x="1297789" y="1666043"/>
                </a:lnTo>
                <a:lnTo>
                  <a:pt x="1296595" y="1664444"/>
                </a:lnTo>
                <a:lnTo>
                  <a:pt x="1295798" y="1662845"/>
                </a:lnTo>
                <a:lnTo>
                  <a:pt x="1295400" y="1660448"/>
                </a:lnTo>
                <a:lnTo>
                  <a:pt x="1295400" y="1658449"/>
                </a:lnTo>
                <a:lnTo>
                  <a:pt x="1296197" y="1656451"/>
                </a:lnTo>
                <a:lnTo>
                  <a:pt x="1296993" y="1653653"/>
                </a:lnTo>
                <a:lnTo>
                  <a:pt x="1298585" y="1651256"/>
                </a:lnTo>
                <a:lnTo>
                  <a:pt x="1302567" y="1646060"/>
                </a:lnTo>
                <a:lnTo>
                  <a:pt x="1307742" y="1641264"/>
                </a:lnTo>
                <a:lnTo>
                  <a:pt x="1312918" y="1636069"/>
                </a:lnTo>
                <a:lnTo>
                  <a:pt x="1318890" y="1631273"/>
                </a:lnTo>
                <a:lnTo>
                  <a:pt x="1330436" y="1622880"/>
                </a:lnTo>
                <a:lnTo>
                  <a:pt x="1339195" y="1616486"/>
                </a:lnTo>
                <a:lnTo>
                  <a:pt x="1343177" y="1614488"/>
                </a:lnTo>
                <a:close/>
                <a:moveTo>
                  <a:pt x="392113" y="1614488"/>
                </a:moveTo>
                <a:lnTo>
                  <a:pt x="469901" y="1614488"/>
                </a:lnTo>
                <a:lnTo>
                  <a:pt x="473472" y="1616486"/>
                </a:lnTo>
                <a:lnTo>
                  <a:pt x="482204" y="1622880"/>
                </a:lnTo>
                <a:lnTo>
                  <a:pt x="493713" y="1631273"/>
                </a:lnTo>
                <a:lnTo>
                  <a:pt x="499269" y="1636069"/>
                </a:lnTo>
                <a:lnTo>
                  <a:pt x="505223" y="1641264"/>
                </a:lnTo>
                <a:lnTo>
                  <a:pt x="509985" y="1646060"/>
                </a:lnTo>
                <a:lnTo>
                  <a:pt x="514351" y="1651256"/>
                </a:lnTo>
                <a:lnTo>
                  <a:pt x="515541" y="1653653"/>
                </a:lnTo>
                <a:lnTo>
                  <a:pt x="516732" y="1656451"/>
                </a:lnTo>
                <a:lnTo>
                  <a:pt x="517129" y="1658449"/>
                </a:lnTo>
                <a:lnTo>
                  <a:pt x="517526" y="1660448"/>
                </a:lnTo>
                <a:lnTo>
                  <a:pt x="517129" y="1662845"/>
                </a:lnTo>
                <a:lnTo>
                  <a:pt x="516335" y="1664444"/>
                </a:lnTo>
                <a:lnTo>
                  <a:pt x="515144" y="1666043"/>
                </a:lnTo>
                <a:lnTo>
                  <a:pt x="512763" y="1668041"/>
                </a:lnTo>
                <a:lnTo>
                  <a:pt x="509985" y="1669240"/>
                </a:lnTo>
                <a:lnTo>
                  <a:pt x="506413" y="1670039"/>
                </a:lnTo>
                <a:lnTo>
                  <a:pt x="502444" y="1670838"/>
                </a:lnTo>
                <a:lnTo>
                  <a:pt x="497285" y="1671238"/>
                </a:lnTo>
                <a:lnTo>
                  <a:pt x="490935" y="1671638"/>
                </a:lnTo>
                <a:lnTo>
                  <a:pt x="484982" y="1671638"/>
                </a:lnTo>
                <a:lnTo>
                  <a:pt x="479426" y="1671238"/>
                </a:lnTo>
                <a:lnTo>
                  <a:pt x="474266" y="1670838"/>
                </a:lnTo>
                <a:lnTo>
                  <a:pt x="469107" y="1669640"/>
                </a:lnTo>
                <a:lnTo>
                  <a:pt x="463947" y="1668441"/>
                </a:lnTo>
                <a:lnTo>
                  <a:pt x="459582" y="1666842"/>
                </a:lnTo>
                <a:lnTo>
                  <a:pt x="454819" y="1665243"/>
                </a:lnTo>
                <a:lnTo>
                  <a:pt x="446088" y="1661646"/>
                </a:lnTo>
                <a:lnTo>
                  <a:pt x="437754" y="1656851"/>
                </a:lnTo>
                <a:lnTo>
                  <a:pt x="430213" y="1651655"/>
                </a:lnTo>
                <a:lnTo>
                  <a:pt x="422672" y="1646060"/>
                </a:lnTo>
                <a:lnTo>
                  <a:pt x="419497" y="1644062"/>
                </a:lnTo>
                <a:lnTo>
                  <a:pt x="417116" y="1643263"/>
                </a:lnTo>
                <a:lnTo>
                  <a:pt x="415925" y="1643263"/>
                </a:lnTo>
                <a:lnTo>
                  <a:pt x="415132" y="1643662"/>
                </a:lnTo>
                <a:lnTo>
                  <a:pt x="413941" y="1645660"/>
                </a:lnTo>
                <a:lnTo>
                  <a:pt x="413544" y="1646460"/>
                </a:lnTo>
                <a:lnTo>
                  <a:pt x="412750" y="1647259"/>
                </a:lnTo>
                <a:lnTo>
                  <a:pt x="403622" y="1646460"/>
                </a:lnTo>
                <a:lnTo>
                  <a:pt x="398860" y="1646060"/>
                </a:lnTo>
                <a:lnTo>
                  <a:pt x="396875" y="1645660"/>
                </a:lnTo>
                <a:lnTo>
                  <a:pt x="395685" y="1645261"/>
                </a:lnTo>
                <a:lnTo>
                  <a:pt x="394097" y="1637667"/>
                </a:lnTo>
                <a:lnTo>
                  <a:pt x="393303" y="1631273"/>
                </a:lnTo>
                <a:lnTo>
                  <a:pt x="392510" y="1626877"/>
                </a:lnTo>
                <a:lnTo>
                  <a:pt x="392510" y="1622880"/>
                </a:lnTo>
                <a:lnTo>
                  <a:pt x="392907" y="1618085"/>
                </a:lnTo>
                <a:lnTo>
                  <a:pt x="393303" y="1616486"/>
                </a:lnTo>
                <a:lnTo>
                  <a:pt x="392113" y="1614488"/>
                </a:lnTo>
                <a:close/>
                <a:moveTo>
                  <a:pt x="195660" y="1614488"/>
                </a:moveTo>
                <a:lnTo>
                  <a:pt x="273051" y="1614488"/>
                </a:lnTo>
                <a:lnTo>
                  <a:pt x="271860" y="1616486"/>
                </a:lnTo>
                <a:lnTo>
                  <a:pt x="272257" y="1618085"/>
                </a:lnTo>
                <a:lnTo>
                  <a:pt x="272654" y="1622880"/>
                </a:lnTo>
                <a:lnTo>
                  <a:pt x="272654" y="1626877"/>
                </a:lnTo>
                <a:lnTo>
                  <a:pt x="271860" y="1631273"/>
                </a:lnTo>
                <a:lnTo>
                  <a:pt x="271066" y="1637667"/>
                </a:lnTo>
                <a:lnTo>
                  <a:pt x="269479" y="1645261"/>
                </a:lnTo>
                <a:lnTo>
                  <a:pt x="267891" y="1645660"/>
                </a:lnTo>
                <a:lnTo>
                  <a:pt x="266304" y="1646060"/>
                </a:lnTo>
                <a:lnTo>
                  <a:pt x="261541" y="1646460"/>
                </a:lnTo>
                <a:lnTo>
                  <a:pt x="252810" y="1647259"/>
                </a:lnTo>
                <a:lnTo>
                  <a:pt x="251619" y="1646460"/>
                </a:lnTo>
                <a:lnTo>
                  <a:pt x="251223" y="1645660"/>
                </a:lnTo>
                <a:lnTo>
                  <a:pt x="250032" y="1643662"/>
                </a:lnTo>
                <a:lnTo>
                  <a:pt x="249238" y="1643263"/>
                </a:lnTo>
                <a:lnTo>
                  <a:pt x="247651" y="1643263"/>
                </a:lnTo>
                <a:lnTo>
                  <a:pt x="245666" y="1644062"/>
                </a:lnTo>
                <a:lnTo>
                  <a:pt x="242491" y="1646060"/>
                </a:lnTo>
                <a:lnTo>
                  <a:pt x="234554" y="1651655"/>
                </a:lnTo>
                <a:lnTo>
                  <a:pt x="227013" y="1656851"/>
                </a:lnTo>
                <a:lnTo>
                  <a:pt x="219076" y="1661646"/>
                </a:lnTo>
                <a:lnTo>
                  <a:pt x="210344" y="1665243"/>
                </a:lnTo>
                <a:lnTo>
                  <a:pt x="205582" y="1666842"/>
                </a:lnTo>
                <a:lnTo>
                  <a:pt x="200819" y="1668441"/>
                </a:lnTo>
                <a:lnTo>
                  <a:pt x="196057" y="1669640"/>
                </a:lnTo>
                <a:lnTo>
                  <a:pt x="190897" y="1670838"/>
                </a:lnTo>
                <a:lnTo>
                  <a:pt x="185341" y="1671238"/>
                </a:lnTo>
                <a:lnTo>
                  <a:pt x="179785" y="1671638"/>
                </a:lnTo>
                <a:lnTo>
                  <a:pt x="173832" y="1671638"/>
                </a:lnTo>
                <a:lnTo>
                  <a:pt x="167482" y="1671238"/>
                </a:lnTo>
                <a:lnTo>
                  <a:pt x="162719" y="1670838"/>
                </a:lnTo>
                <a:lnTo>
                  <a:pt x="158353" y="1670039"/>
                </a:lnTo>
                <a:lnTo>
                  <a:pt x="155178" y="1669240"/>
                </a:lnTo>
                <a:lnTo>
                  <a:pt x="152003" y="1668041"/>
                </a:lnTo>
                <a:lnTo>
                  <a:pt x="150416" y="1666043"/>
                </a:lnTo>
                <a:lnTo>
                  <a:pt x="148828" y="1664444"/>
                </a:lnTo>
                <a:lnTo>
                  <a:pt x="148035" y="1662845"/>
                </a:lnTo>
                <a:lnTo>
                  <a:pt x="147638" y="1660448"/>
                </a:lnTo>
                <a:lnTo>
                  <a:pt x="148035" y="1658449"/>
                </a:lnTo>
                <a:lnTo>
                  <a:pt x="148828" y="1656451"/>
                </a:lnTo>
                <a:lnTo>
                  <a:pt x="149622" y="1653653"/>
                </a:lnTo>
                <a:lnTo>
                  <a:pt x="151210" y="1651256"/>
                </a:lnTo>
                <a:lnTo>
                  <a:pt x="155178" y="1646060"/>
                </a:lnTo>
                <a:lnTo>
                  <a:pt x="159544" y="1641264"/>
                </a:lnTo>
                <a:lnTo>
                  <a:pt x="165497" y="1636069"/>
                </a:lnTo>
                <a:lnTo>
                  <a:pt x="171450" y="1631273"/>
                </a:lnTo>
                <a:lnTo>
                  <a:pt x="182960" y="1622880"/>
                </a:lnTo>
                <a:lnTo>
                  <a:pt x="191691" y="1616486"/>
                </a:lnTo>
                <a:lnTo>
                  <a:pt x="195660" y="1614488"/>
                </a:lnTo>
                <a:close/>
                <a:moveTo>
                  <a:pt x="538163" y="1219200"/>
                </a:moveTo>
                <a:lnTo>
                  <a:pt x="618247" y="1234417"/>
                </a:lnTo>
                <a:lnTo>
                  <a:pt x="620638" y="1235218"/>
                </a:lnTo>
                <a:lnTo>
                  <a:pt x="623427" y="1236419"/>
                </a:lnTo>
                <a:lnTo>
                  <a:pt x="625419" y="1238421"/>
                </a:lnTo>
                <a:lnTo>
                  <a:pt x="627013" y="1241225"/>
                </a:lnTo>
                <a:lnTo>
                  <a:pt x="629404" y="1244428"/>
                </a:lnTo>
                <a:lnTo>
                  <a:pt x="630599" y="1248032"/>
                </a:lnTo>
                <a:lnTo>
                  <a:pt x="632193" y="1252037"/>
                </a:lnTo>
                <a:lnTo>
                  <a:pt x="633388" y="1256442"/>
                </a:lnTo>
                <a:lnTo>
                  <a:pt x="635380" y="1266052"/>
                </a:lnTo>
                <a:lnTo>
                  <a:pt x="637372" y="1276464"/>
                </a:lnTo>
                <a:lnTo>
                  <a:pt x="639364" y="1296487"/>
                </a:lnTo>
                <a:lnTo>
                  <a:pt x="639763" y="1300491"/>
                </a:lnTo>
                <a:lnTo>
                  <a:pt x="639364" y="1303294"/>
                </a:lnTo>
                <a:lnTo>
                  <a:pt x="638567" y="1304896"/>
                </a:lnTo>
                <a:lnTo>
                  <a:pt x="637771" y="1305697"/>
                </a:lnTo>
                <a:lnTo>
                  <a:pt x="636177" y="1305697"/>
                </a:lnTo>
                <a:lnTo>
                  <a:pt x="634185" y="1304496"/>
                </a:lnTo>
                <a:lnTo>
                  <a:pt x="632591" y="1302894"/>
                </a:lnTo>
                <a:lnTo>
                  <a:pt x="630599" y="1300491"/>
                </a:lnTo>
                <a:lnTo>
                  <a:pt x="626615" y="1295285"/>
                </a:lnTo>
                <a:lnTo>
                  <a:pt x="623029" y="1288878"/>
                </a:lnTo>
                <a:lnTo>
                  <a:pt x="620240" y="1282471"/>
                </a:lnTo>
                <a:lnTo>
                  <a:pt x="619841" y="1279668"/>
                </a:lnTo>
                <a:lnTo>
                  <a:pt x="619443" y="1277265"/>
                </a:lnTo>
                <a:lnTo>
                  <a:pt x="619443" y="1275263"/>
                </a:lnTo>
                <a:lnTo>
                  <a:pt x="619044" y="1273261"/>
                </a:lnTo>
                <a:lnTo>
                  <a:pt x="618646" y="1271659"/>
                </a:lnTo>
                <a:lnTo>
                  <a:pt x="617849" y="1270457"/>
                </a:lnTo>
                <a:lnTo>
                  <a:pt x="617052" y="1269657"/>
                </a:lnTo>
                <a:lnTo>
                  <a:pt x="616255" y="1268856"/>
                </a:lnTo>
                <a:lnTo>
                  <a:pt x="615060" y="1268455"/>
                </a:lnTo>
                <a:lnTo>
                  <a:pt x="613865" y="1268455"/>
                </a:lnTo>
                <a:lnTo>
                  <a:pt x="613068" y="1268856"/>
                </a:lnTo>
                <a:lnTo>
                  <a:pt x="612271" y="1269256"/>
                </a:lnTo>
                <a:lnTo>
                  <a:pt x="611076" y="1270457"/>
                </a:lnTo>
                <a:lnTo>
                  <a:pt x="610677" y="1271659"/>
                </a:lnTo>
                <a:lnTo>
                  <a:pt x="609880" y="1273661"/>
                </a:lnTo>
                <a:lnTo>
                  <a:pt x="609482" y="1276064"/>
                </a:lnTo>
                <a:lnTo>
                  <a:pt x="609084" y="1278466"/>
                </a:lnTo>
                <a:lnTo>
                  <a:pt x="609084" y="1281670"/>
                </a:lnTo>
                <a:lnTo>
                  <a:pt x="608287" y="1285675"/>
                </a:lnTo>
                <a:lnTo>
                  <a:pt x="607888" y="1289279"/>
                </a:lnTo>
                <a:lnTo>
                  <a:pt x="607091" y="1292482"/>
                </a:lnTo>
                <a:lnTo>
                  <a:pt x="606295" y="1295686"/>
                </a:lnTo>
                <a:lnTo>
                  <a:pt x="604701" y="1298489"/>
                </a:lnTo>
                <a:lnTo>
                  <a:pt x="603107" y="1300892"/>
                </a:lnTo>
                <a:lnTo>
                  <a:pt x="600716" y="1302894"/>
                </a:lnTo>
                <a:lnTo>
                  <a:pt x="598724" y="1304896"/>
                </a:lnTo>
                <a:lnTo>
                  <a:pt x="594740" y="1306498"/>
                </a:lnTo>
                <a:lnTo>
                  <a:pt x="591154" y="1307699"/>
                </a:lnTo>
                <a:lnTo>
                  <a:pt x="585975" y="1308100"/>
                </a:lnTo>
                <a:lnTo>
                  <a:pt x="580396" y="1308100"/>
                </a:lnTo>
                <a:lnTo>
                  <a:pt x="578404" y="1307699"/>
                </a:lnTo>
                <a:lnTo>
                  <a:pt x="576014" y="1307299"/>
                </a:lnTo>
                <a:lnTo>
                  <a:pt x="571631" y="1305697"/>
                </a:lnTo>
                <a:lnTo>
                  <a:pt x="568045" y="1303294"/>
                </a:lnTo>
                <a:lnTo>
                  <a:pt x="564459" y="1299690"/>
                </a:lnTo>
                <a:lnTo>
                  <a:pt x="560475" y="1295285"/>
                </a:lnTo>
                <a:lnTo>
                  <a:pt x="557287" y="1290079"/>
                </a:lnTo>
                <a:lnTo>
                  <a:pt x="554498" y="1284073"/>
                </a:lnTo>
                <a:lnTo>
                  <a:pt x="551311" y="1277666"/>
                </a:lnTo>
                <a:lnTo>
                  <a:pt x="548920" y="1271258"/>
                </a:lnTo>
                <a:lnTo>
                  <a:pt x="546530" y="1264451"/>
                </a:lnTo>
                <a:lnTo>
                  <a:pt x="543342" y="1251236"/>
                </a:lnTo>
                <a:lnTo>
                  <a:pt x="540952" y="1238822"/>
                </a:lnTo>
                <a:lnTo>
                  <a:pt x="539358" y="1228811"/>
                </a:lnTo>
                <a:lnTo>
                  <a:pt x="538163" y="1219200"/>
                </a:lnTo>
                <a:close/>
                <a:moveTo>
                  <a:pt x="1292225" y="1217613"/>
                </a:moveTo>
                <a:lnTo>
                  <a:pt x="1290632" y="1227624"/>
                </a:lnTo>
                <a:lnTo>
                  <a:pt x="1289436" y="1237635"/>
                </a:lnTo>
                <a:lnTo>
                  <a:pt x="1287046" y="1250049"/>
                </a:lnTo>
                <a:lnTo>
                  <a:pt x="1283061" y="1263665"/>
                </a:lnTo>
                <a:lnTo>
                  <a:pt x="1281069" y="1270472"/>
                </a:lnTo>
                <a:lnTo>
                  <a:pt x="1278679" y="1276879"/>
                </a:lnTo>
                <a:lnTo>
                  <a:pt x="1275491" y="1283287"/>
                </a:lnTo>
                <a:lnTo>
                  <a:pt x="1272702" y="1289293"/>
                </a:lnTo>
                <a:lnTo>
                  <a:pt x="1269116" y="1294099"/>
                </a:lnTo>
                <a:lnTo>
                  <a:pt x="1265530" y="1298504"/>
                </a:lnTo>
                <a:lnTo>
                  <a:pt x="1261546" y="1302108"/>
                </a:lnTo>
                <a:lnTo>
                  <a:pt x="1258359" y="1304110"/>
                </a:lnTo>
                <a:lnTo>
                  <a:pt x="1253976" y="1305712"/>
                </a:lnTo>
                <a:lnTo>
                  <a:pt x="1249593" y="1306513"/>
                </a:lnTo>
                <a:lnTo>
                  <a:pt x="1244015" y="1306513"/>
                </a:lnTo>
                <a:lnTo>
                  <a:pt x="1239632" y="1306112"/>
                </a:lnTo>
                <a:lnTo>
                  <a:pt x="1235250" y="1304911"/>
                </a:lnTo>
                <a:lnTo>
                  <a:pt x="1232062" y="1303309"/>
                </a:lnTo>
                <a:lnTo>
                  <a:pt x="1229273" y="1301707"/>
                </a:lnTo>
                <a:lnTo>
                  <a:pt x="1227281" y="1299305"/>
                </a:lnTo>
                <a:lnTo>
                  <a:pt x="1225687" y="1296902"/>
                </a:lnTo>
                <a:lnTo>
                  <a:pt x="1223695" y="1294099"/>
                </a:lnTo>
                <a:lnTo>
                  <a:pt x="1222898" y="1291296"/>
                </a:lnTo>
                <a:lnTo>
                  <a:pt x="1222101" y="1288092"/>
                </a:lnTo>
                <a:lnTo>
                  <a:pt x="1221703" y="1284088"/>
                </a:lnTo>
                <a:lnTo>
                  <a:pt x="1221304" y="1280083"/>
                </a:lnTo>
                <a:lnTo>
                  <a:pt x="1221304" y="1276879"/>
                </a:lnTo>
                <a:lnTo>
                  <a:pt x="1220906" y="1274477"/>
                </a:lnTo>
                <a:lnTo>
                  <a:pt x="1220508" y="1272074"/>
                </a:lnTo>
                <a:lnTo>
                  <a:pt x="1219711" y="1270072"/>
                </a:lnTo>
                <a:lnTo>
                  <a:pt x="1219312" y="1268870"/>
                </a:lnTo>
                <a:lnTo>
                  <a:pt x="1218117" y="1267669"/>
                </a:lnTo>
                <a:lnTo>
                  <a:pt x="1216922" y="1266868"/>
                </a:lnTo>
                <a:lnTo>
                  <a:pt x="1216125" y="1266468"/>
                </a:lnTo>
                <a:lnTo>
                  <a:pt x="1214930" y="1266468"/>
                </a:lnTo>
                <a:lnTo>
                  <a:pt x="1214133" y="1266868"/>
                </a:lnTo>
                <a:lnTo>
                  <a:pt x="1213336" y="1268070"/>
                </a:lnTo>
                <a:lnTo>
                  <a:pt x="1212539" y="1268870"/>
                </a:lnTo>
                <a:lnTo>
                  <a:pt x="1211742" y="1270072"/>
                </a:lnTo>
                <a:lnTo>
                  <a:pt x="1211344" y="1271674"/>
                </a:lnTo>
                <a:lnTo>
                  <a:pt x="1210945" y="1273275"/>
                </a:lnTo>
                <a:lnTo>
                  <a:pt x="1210945" y="1275678"/>
                </a:lnTo>
                <a:lnTo>
                  <a:pt x="1210945" y="1278081"/>
                </a:lnTo>
                <a:lnTo>
                  <a:pt x="1209750" y="1280483"/>
                </a:lnTo>
                <a:lnTo>
                  <a:pt x="1207359" y="1286891"/>
                </a:lnTo>
                <a:lnTo>
                  <a:pt x="1203773" y="1293298"/>
                </a:lnTo>
                <a:lnTo>
                  <a:pt x="1199789" y="1298904"/>
                </a:lnTo>
                <a:lnTo>
                  <a:pt x="1197797" y="1300906"/>
                </a:lnTo>
                <a:lnTo>
                  <a:pt x="1195805" y="1302909"/>
                </a:lnTo>
                <a:lnTo>
                  <a:pt x="1194211" y="1304110"/>
                </a:lnTo>
                <a:lnTo>
                  <a:pt x="1192617" y="1304110"/>
                </a:lnTo>
                <a:lnTo>
                  <a:pt x="1191821" y="1303710"/>
                </a:lnTo>
                <a:lnTo>
                  <a:pt x="1191024" y="1302108"/>
                </a:lnTo>
                <a:lnTo>
                  <a:pt x="1190625" y="1298904"/>
                </a:lnTo>
                <a:lnTo>
                  <a:pt x="1191024" y="1294900"/>
                </a:lnTo>
                <a:lnTo>
                  <a:pt x="1193016" y="1274877"/>
                </a:lnTo>
                <a:lnTo>
                  <a:pt x="1194610" y="1264465"/>
                </a:lnTo>
                <a:lnTo>
                  <a:pt x="1197000" y="1254855"/>
                </a:lnTo>
                <a:lnTo>
                  <a:pt x="1198195" y="1250450"/>
                </a:lnTo>
                <a:lnTo>
                  <a:pt x="1199789" y="1246045"/>
                </a:lnTo>
                <a:lnTo>
                  <a:pt x="1200984" y="1242841"/>
                </a:lnTo>
                <a:lnTo>
                  <a:pt x="1202977" y="1239237"/>
                </a:lnTo>
                <a:lnTo>
                  <a:pt x="1204969" y="1236834"/>
                </a:lnTo>
                <a:lnTo>
                  <a:pt x="1206961" y="1234832"/>
                </a:lnTo>
                <a:lnTo>
                  <a:pt x="1209352" y="1233631"/>
                </a:lnTo>
                <a:lnTo>
                  <a:pt x="1212141" y="1232429"/>
                </a:lnTo>
                <a:lnTo>
                  <a:pt x="1292225" y="1217613"/>
                </a:lnTo>
                <a:close/>
                <a:moveTo>
                  <a:pt x="36513" y="1122363"/>
                </a:moveTo>
                <a:lnTo>
                  <a:pt x="98598" y="1134269"/>
                </a:lnTo>
                <a:lnTo>
                  <a:pt x="100956" y="1135063"/>
                </a:lnTo>
                <a:lnTo>
                  <a:pt x="102921" y="1135857"/>
                </a:lnTo>
                <a:lnTo>
                  <a:pt x="104492" y="1137444"/>
                </a:lnTo>
                <a:lnTo>
                  <a:pt x="105671" y="1139825"/>
                </a:lnTo>
                <a:lnTo>
                  <a:pt x="107636" y="1142207"/>
                </a:lnTo>
                <a:lnTo>
                  <a:pt x="108815" y="1145382"/>
                </a:lnTo>
                <a:lnTo>
                  <a:pt x="110779" y="1152128"/>
                </a:lnTo>
                <a:lnTo>
                  <a:pt x="112351" y="1159272"/>
                </a:lnTo>
                <a:lnTo>
                  <a:pt x="113923" y="1167210"/>
                </a:lnTo>
                <a:lnTo>
                  <a:pt x="115495" y="1183085"/>
                </a:lnTo>
                <a:lnTo>
                  <a:pt x="115888" y="1186260"/>
                </a:lnTo>
                <a:lnTo>
                  <a:pt x="115495" y="1188641"/>
                </a:lnTo>
                <a:lnTo>
                  <a:pt x="115102" y="1189832"/>
                </a:lnTo>
                <a:lnTo>
                  <a:pt x="114316" y="1190228"/>
                </a:lnTo>
                <a:lnTo>
                  <a:pt x="112744" y="1190228"/>
                </a:lnTo>
                <a:lnTo>
                  <a:pt x="111565" y="1189435"/>
                </a:lnTo>
                <a:lnTo>
                  <a:pt x="109994" y="1188244"/>
                </a:lnTo>
                <a:lnTo>
                  <a:pt x="108422" y="1186657"/>
                </a:lnTo>
                <a:lnTo>
                  <a:pt x="105278" y="1181894"/>
                </a:lnTo>
                <a:lnTo>
                  <a:pt x="102528" y="1177132"/>
                </a:lnTo>
                <a:lnTo>
                  <a:pt x="100563" y="1172369"/>
                </a:lnTo>
                <a:lnTo>
                  <a:pt x="100170" y="1169988"/>
                </a:lnTo>
                <a:lnTo>
                  <a:pt x="100170" y="1168003"/>
                </a:lnTo>
                <a:lnTo>
                  <a:pt x="99384" y="1164828"/>
                </a:lnTo>
                <a:lnTo>
                  <a:pt x="98598" y="1162447"/>
                </a:lnTo>
                <a:lnTo>
                  <a:pt x="97026" y="1161257"/>
                </a:lnTo>
                <a:lnTo>
                  <a:pt x="96633" y="1161257"/>
                </a:lnTo>
                <a:lnTo>
                  <a:pt x="95848" y="1161257"/>
                </a:lnTo>
                <a:lnTo>
                  <a:pt x="95062" y="1161257"/>
                </a:lnTo>
                <a:lnTo>
                  <a:pt x="94276" y="1161653"/>
                </a:lnTo>
                <a:lnTo>
                  <a:pt x="92704" y="1163638"/>
                </a:lnTo>
                <a:lnTo>
                  <a:pt x="91525" y="1167210"/>
                </a:lnTo>
                <a:lnTo>
                  <a:pt x="91525" y="1171178"/>
                </a:lnTo>
                <a:lnTo>
                  <a:pt x="91132" y="1176338"/>
                </a:lnTo>
                <a:lnTo>
                  <a:pt x="90346" y="1181100"/>
                </a:lnTo>
                <a:lnTo>
                  <a:pt x="89167" y="1184275"/>
                </a:lnTo>
                <a:lnTo>
                  <a:pt x="87989" y="1186260"/>
                </a:lnTo>
                <a:lnTo>
                  <a:pt x="86810" y="1187847"/>
                </a:lnTo>
                <a:lnTo>
                  <a:pt x="85238" y="1189038"/>
                </a:lnTo>
                <a:lnTo>
                  <a:pt x="83666" y="1189832"/>
                </a:lnTo>
                <a:lnTo>
                  <a:pt x="82094" y="1191022"/>
                </a:lnTo>
                <a:lnTo>
                  <a:pt x="80130" y="1191419"/>
                </a:lnTo>
                <a:lnTo>
                  <a:pt x="75414" y="1192213"/>
                </a:lnTo>
                <a:lnTo>
                  <a:pt x="69520" y="1192213"/>
                </a:lnTo>
                <a:lnTo>
                  <a:pt x="67163" y="1191816"/>
                </a:lnTo>
                <a:lnTo>
                  <a:pt x="64412" y="1191022"/>
                </a:lnTo>
                <a:lnTo>
                  <a:pt x="62447" y="1190228"/>
                </a:lnTo>
                <a:lnTo>
                  <a:pt x="60482" y="1188641"/>
                </a:lnTo>
                <a:lnTo>
                  <a:pt x="58125" y="1187053"/>
                </a:lnTo>
                <a:lnTo>
                  <a:pt x="56160" y="1185069"/>
                </a:lnTo>
                <a:lnTo>
                  <a:pt x="53016" y="1180703"/>
                </a:lnTo>
                <a:lnTo>
                  <a:pt x="49873" y="1175147"/>
                </a:lnTo>
                <a:lnTo>
                  <a:pt x="47122" y="1169194"/>
                </a:lnTo>
                <a:lnTo>
                  <a:pt x="44765" y="1162844"/>
                </a:lnTo>
                <a:lnTo>
                  <a:pt x="42800" y="1156494"/>
                </a:lnTo>
                <a:lnTo>
                  <a:pt x="41228" y="1150144"/>
                </a:lnTo>
                <a:lnTo>
                  <a:pt x="40049" y="1143794"/>
                </a:lnTo>
                <a:lnTo>
                  <a:pt x="37692" y="1133475"/>
                </a:lnTo>
                <a:lnTo>
                  <a:pt x="36513" y="1125538"/>
                </a:lnTo>
                <a:lnTo>
                  <a:pt x="36513" y="1122363"/>
                </a:lnTo>
                <a:close/>
                <a:moveTo>
                  <a:pt x="1779588" y="1120775"/>
                </a:moveTo>
                <a:lnTo>
                  <a:pt x="1779588" y="1123616"/>
                </a:lnTo>
                <a:lnTo>
                  <a:pt x="1778404" y="1131734"/>
                </a:lnTo>
                <a:lnTo>
                  <a:pt x="1776824" y="1142693"/>
                </a:lnTo>
                <a:lnTo>
                  <a:pt x="1775244" y="1149188"/>
                </a:lnTo>
                <a:lnTo>
                  <a:pt x="1773665" y="1155682"/>
                </a:lnTo>
                <a:lnTo>
                  <a:pt x="1771690" y="1162176"/>
                </a:lnTo>
                <a:lnTo>
                  <a:pt x="1769321" y="1168671"/>
                </a:lnTo>
                <a:lnTo>
                  <a:pt x="1766162" y="1174759"/>
                </a:lnTo>
                <a:lnTo>
                  <a:pt x="1763397" y="1180442"/>
                </a:lnTo>
                <a:lnTo>
                  <a:pt x="1760238" y="1184907"/>
                </a:lnTo>
                <a:lnTo>
                  <a:pt x="1757869" y="1186530"/>
                </a:lnTo>
                <a:lnTo>
                  <a:pt x="1755894" y="1188560"/>
                </a:lnTo>
                <a:lnTo>
                  <a:pt x="1753920" y="1189777"/>
                </a:lnTo>
                <a:lnTo>
                  <a:pt x="1751550" y="1190995"/>
                </a:lnTo>
                <a:lnTo>
                  <a:pt x="1749181" y="1191807"/>
                </a:lnTo>
                <a:lnTo>
                  <a:pt x="1746812" y="1192213"/>
                </a:lnTo>
                <a:lnTo>
                  <a:pt x="1740888" y="1192213"/>
                </a:lnTo>
                <a:lnTo>
                  <a:pt x="1736149" y="1191401"/>
                </a:lnTo>
                <a:lnTo>
                  <a:pt x="1734175" y="1190589"/>
                </a:lnTo>
                <a:lnTo>
                  <a:pt x="1732200" y="1189777"/>
                </a:lnTo>
                <a:lnTo>
                  <a:pt x="1730621" y="1188966"/>
                </a:lnTo>
                <a:lnTo>
                  <a:pt x="1729436" y="1187748"/>
                </a:lnTo>
                <a:lnTo>
                  <a:pt x="1728251" y="1185718"/>
                </a:lnTo>
                <a:lnTo>
                  <a:pt x="1727461" y="1184095"/>
                </a:lnTo>
                <a:lnTo>
                  <a:pt x="1725487" y="1180442"/>
                </a:lnTo>
                <a:lnTo>
                  <a:pt x="1724697" y="1175977"/>
                </a:lnTo>
                <a:lnTo>
                  <a:pt x="1724697" y="1170700"/>
                </a:lnTo>
                <a:lnTo>
                  <a:pt x="1724302" y="1166235"/>
                </a:lnTo>
                <a:lnTo>
                  <a:pt x="1723117" y="1162988"/>
                </a:lnTo>
                <a:lnTo>
                  <a:pt x="1721933" y="1160959"/>
                </a:lnTo>
                <a:lnTo>
                  <a:pt x="1721143" y="1160553"/>
                </a:lnTo>
                <a:lnTo>
                  <a:pt x="1720748" y="1160147"/>
                </a:lnTo>
                <a:lnTo>
                  <a:pt x="1719958" y="1160553"/>
                </a:lnTo>
                <a:lnTo>
                  <a:pt x="1718774" y="1160553"/>
                </a:lnTo>
                <a:lnTo>
                  <a:pt x="1717589" y="1161770"/>
                </a:lnTo>
                <a:lnTo>
                  <a:pt x="1716404" y="1164206"/>
                </a:lnTo>
                <a:lnTo>
                  <a:pt x="1716009" y="1167453"/>
                </a:lnTo>
                <a:lnTo>
                  <a:pt x="1716009" y="1169482"/>
                </a:lnTo>
                <a:lnTo>
                  <a:pt x="1715614" y="1171512"/>
                </a:lnTo>
                <a:lnTo>
                  <a:pt x="1713640" y="1176383"/>
                </a:lnTo>
                <a:lnTo>
                  <a:pt x="1710481" y="1181659"/>
                </a:lnTo>
                <a:lnTo>
                  <a:pt x="1707716" y="1186124"/>
                </a:lnTo>
                <a:lnTo>
                  <a:pt x="1706137" y="1188154"/>
                </a:lnTo>
                <a:lnTo>
                  <a:pt x="1704557" y="1189371"/>
                </a:lnTo>
                <a:lnTo>
                  <a:pt x="1702978" y="1190183"/>
                </a:lnTo>
                <a:lnTo>
                  <a:pt x="1702188" y="1190183"/>
                </a:lnTo>
                <a:lnTo>
                  <a:pt x="1701003" y="1189777"/>
                </a:lnTo>
                <a:lnTo>
                  <a:pt x="1700608" y="1188560"/>
                </a:lnTo>
                <a:lnTo>
                  <a:pt x="1700213" y="1185718"/>
                </a:lnTo>
                <a:lnTo>
                  <a:pt x="1700608" y="1182877"/>
                </a:lnTo>
                <a:lnTo>
                  <a:pt x="1702188" y="1166641"/>
                </a:lnTo>
                <a:lnTo>
                  <a:pt x="1703767" y="1158117"/>
                </a:lnTo>
                <a:lnTo>
                  <a:pt x="1704952" y="1150811"/>
                </a:lnTo>
                <a:lnTo>
                  <a:pt x="1707716" y="1143911"/>
                </a:lnTo>
                <a:lnTo>
                  <a:pt x="1708901" y="1141070"/>
                </a:lnTo>
                <a:lnTo>
                  <a:pt x="1710086" y="1138634"/>
                </a:lnTo>
                <a:lnTo>
                  <a:pt x="1711665" y="1136199"/>
                </a:lnTo>
                <a:lnTo>
                  <a:pt x="1713640" y="1134575"/>
                </a:lnTo>
                <a:lnTo>
                  <a:pt x="1715219" y="1133763"/>
                </a:lnTo>
                <a:lnTo>
                  <a:pt x="1717194" y="1132952"/>
                </a:lnTo>
                <a:lnTo>
                  <a:pt x="1779588" y="1120775"/>
                </a:lnTo>
                <a:close/>
                <a:moveTo>
                  <a:pt x="233586" y="538163"/>
                </a:moveTo>
                <a:lnTo>
                  <a:pt x="238336" y="538163"/>
                </a:lnTo>
                <a:lnTo>
                  <a:pt x="300494" y="768264"/>
                </a:lnTo>
                <a:lnTo>
                  <a:pt x="301682" y="758743"/>
                </a:lnTo>
                <a:lnTo>
                  <a:pt x="323061" y="601242"/>
                </a:lnTo>
                <a:lnTo>
                  <a:pt x="317122" y="585770"/>
                </a:lnTo>
                <a:lnTo>
                  <a:pt x="328999" y="565140"/>
                </a:lnTo>
                <a:lnTo>
                  <a:pt x="355921" y="565140"/>
                </a:lnTo>
                <a:lnTo>
                  <a:pt x="367403" y="585770"/>
                </a:lnTo>
                <a:lnTo>
                  <a:pt x="362256" y="604416"/>
                </a:lnTo>
                <a:lnTo>
                  <a:pt x="381259" y="770645"/>
                </a:lnTo>
                <a:lnTo>
                  <a:pt x="394720" y="710739"/>
                </a:lnTo>
                <a:lnTo>
                  <a:pt x="395908" y="741287"/>
                </a:lnTo>
                <a:lnTo>
                  <a:pt x="397096" y="773818"/>
                </a:lnTo>
                <a:lnTo>
                  <a:pt x="401055" y="844039"/>
                </a:lnTo>
                <a:lnTo>
                  <a:pt x="405806" y="918227"/>
                </a:lnTo>
                <a:lnTo>
                  <a:pt x="410952" y="992018"/>
                </a:lnTo>
                <a:lnTo>
                  <a:pt x="416891" y="1061048"/>
                </a:lnTo>
                <a:lnTo>
                  <a:pt x="423226" y="1122541"/>
                </a:lnTo>
                <a:lnTo>
                  <a:pt x="426393" y="1148725"/>
                </a:lnTo>
                <a:lnTo>
                  <a:pt x="428768" y="1171338"/>
                </a:lnTo>
                <a:lnTo>
                  <a:pt x="431936" y="1190381"/>
                </a:lnTo>
                <a:lnTo>
                  <a:pt x="434311" y="1204663"/>
                </a:lnTo>
                <a:lnTo>
                  <a:pt x="435499" y="1210218"/>
                </a:lnTo>
                <a:lnTo>
                  <a:pt x="436687" y="1215375"/>
                </a:lnTo>
                <a:lnTo>
                  <a:pt x="439062" y="1220532"/>
                </a:lnTo>
                <a:lnTo>
                  <a:pt x="440646" y="1225293"/>
                </a:lnTo>
                <a:lnTo>
                  <a:pt x="440646" y="1228467"/>
                </a:lnTo>
                <a:lnTo>
                  <a:pt x="441833" y="1238385"/>
                </a:lnTo>
                <a:lnTo>
                  <a:pt x="443021" y="1248700"/>
                </a:lnTo>
                <a:lnTo>
                  <a:pt x="444605" y="1258221"/>
                </a:lnTo>
                <a:lnTo>
                  <a:pt x="446584" y="1268140"/>
                </a:lnTo>
                <a:lnTo>
                  <a:pt x="448564" y="1277264"/>
                </a:lnTo>
                <a:lnTo>
                  <a:pt x="450939" y="1285992"/>
                </a:lnTo>
                <a:lnTo>
                  <a:pt x="453711" y="1295117"/>
                </a:lnTo>
                <a:lnTo>
                  <a:pt x="456086" y="1303448"/>
                </a:lnTo>
                <a:lnTo>
                  <a:pt x="459649" y="1311383"/>
                </a:lnTo>
                <a:lnTo>
                  <a:pt x="462816" y="1318921"/>
                </a:lnTo>
                <a:lnTo>
                  <a:pt x="466380" y="1326458"/>
                </a:lnTo>
                <a:lnTo>
                  <a:pt x="469943" y="1333599"/>
                </a:lnTo>
                <a:lnTo>
                  <a:pt x="473902" y="1340344"/>
                </a:lnTo>
                <a:lnTo>
                  <a:pt x="477861" y="1346691"/>
                </a:lnTo>
                <a:lnTo>
                  <a:pt x="482612" y="1353039"/>
                </a:lnTo>
                <a:lnTo>
                  <a:pt x="487363" y="1358990"/>
                </a:lnTo>
                <a:lnTo>
                  <a:pt x="469151" y="1598613"/>
                </a:lnTo>
                <a:lnTo>
                  <a:pt x="383239" y="1598613"/>
                </a:lnTo>
                <a:lnTo>
                  <a:pt x="340481" y="1260999"/>
                </a:lnTo>
                <a:lnTo>
                  <a:pt x="334938" y="1261395"/>
                </a:lnTo>
                <a:lnTo>
                  <a:pt x="329395" y="1261792"/>
                </a:lnTo>
                <a:lnTo>
                  <a:pt x="326228" y="1261792"/>
                </a:lnTo>
                <a:lnTo>
                  <a:pt x="322269" y="1261395"/>
                </a:lnTo>
                <a:lnTo>
                  <a:pt x="282282" y="1597423"/>
                </a:lnTo>
                <a:lnTo>
                  <a:pt x="193203" y="1598613"/>
                </a:lnTo>
                <a:lnTo>
                  <a:pt x="160738" y="1168165"/>
                </a:lnTo>
                <a:lnTo>
                  <a:pt x="154800" y="1158246"/>
                </a:lnTo>
                <a:lnTo>
                  <a:pt x="149257" y="1148725"/>
                </a:lnTo>
                <a:lnTo>
                  <a:pt x="144110" y="1139203"/>
                </a:lnTo>
                <a:lnTo>
                  <a:pt x="140151" y="1128889"/>
                </a:lnTo>
                <a:lnTo>
                  <a:pt x="139755" y="1124921"/>
                </a:lnTo>
                <a:lnTo>
                  <a:pt x="134609" y="1066999"/>
                </a:lnTo>
                <a:lnTo>
                  <a:pt x="128670" y="1003920"/>
                </a:lnTo>
                <a:lnTo>
                  <a:pt x="122335" y="924971"/>
                </a:lnTo>
                <a:lnTo>
                  <a:pt x="108875" y="730972"/>
                </a:lnTo>
                <a:lnTo>
                  <a:pt x="103728" y="726608"/>
                </a:lnTo>
                <a:lnTo>
                  <a:pt x="98185" y="721054"/>
                </a:lnTo>
                <a:lnTo>
                  <a:pt x="97789" y="721450"/>
                </a:lnTo>
                <a:lnTo>
                  <a:pt x="96997" y="723434"/>
                </a:lnTo>
                <a:lnTo>
                  <a:pt x="96601" y="727798"/>
                </a:lnTo>
                <a:lnTo>
                  <a:pt x="96601" y="733352"/>
                </a:lnTo>
                <a:lnTo>
                  <a:pt x="96205" y="749618"/>
                </a:lnTo>
                <a:lnTo>
                  <a:pt x="96601" y="771438"/>
                </a:lnTo>
                <a:lnTo>
                  <a:pt x="97789" y="826980"/>
                </a:lnTo>
                <a:lnTo>
                  <a:pt x="100165" y="893630"/>
                </a:lnTo>
                <a:lnTo>
                  <a:pt x="103332" y="962660"/>
                </a:lnTo>
                <a:lnTo>
                  <a:pt x="106499" y="1027327"/>
                </a:lnTo>
                <a:lnTo>
                  <a:pt x="109666" y="1079694"/>
                </a:lnTo>
                <a:lnTo>
                  <a:pt x="112042" y="1112226"/>
                </a:lnTo>
                <a:lnTo>
                  <a:pt x="97393" y="1112623"/>
                </a:lnTo>
                <a:lnTo>
                  <a:pt x="87891" y="1112623"/>
                </a:lnTo>
                <a:lnTo>
                  <a:pt x="76806" y="1111433"/>
                </a:lnTo>
                <a:lnTo>
                  <a:pt x="65325" y="1109449"/>
                </a:lnTo>
                <a:lnTo>
                  <a:pt x="59386" y="1108259"/>
                </a:lnTo>
                <a:lnTo>
                  <a:pt x="53843" y="1107069"/>
                </a:lnTo>
                <a:lnTo>
                  <a:pt x="47905" y="1104688"/>
                </a:lnTo>
                <a:lnTo>
                  <a:pt x="41966" y="1102308"/>
                </a:lnTo>
                <a:lnTo>
                  <a:pt x="36027" y="1099928"/>
                </a:lnTo>
                <a:lnTo>
                  <a:pt x="30485" y="1096357"/>
                </a:lnTo>
                <a:lnTo>
                  <a:pt x="27713" y="1079298"/>
                </a:lnTo>
                <a:lnTo>
                  <a:pt x="24546" y="1056684"/>
                </a:lnTo>
                <a:lnTo>
                  <a:pt x="21775" y="1030104"/>
                </a:lnTo>
                <a:lnTo>
                  <a:pt x="18607" y="1000349"/>
                </a:lnTo>
                <a:lnTo>
                  <a:pt x="15836" y="967024"/>
                </a:lnTo>
                <a:lnTo>
                  <a:pt x="13065" y="932509"/>
                </a:lnTo>
                <a:lnTo>
                  <a:pt x="7918" y="860305"/>
                </a:lnTo>
                <a:lnTo>
                  <a:pt x="3563" y="790084"/>
                </a:lnTo>
                <a:lnTo>
                  <a:pt x="2375" y="757949"/>
                </a:lnTo>
                <a:lnTo>
                  <a:pt x="1187" y="728591"/>
                </a:lnTo>
                <a:lnTo>
                  <a:pt x="396" y="702804"/>
                </a:lnTo>
                <a:lnTo>
                  <a:pt x="0" y="681778"/>
                </a:lnTo>
                <a:lnTo>
                  <a:pt x="396" y="666305"/>
                </a:lnTo>
                <a:lnTo>
                  <a:pt x="792" y="660751"/>
                </a:lnTo>
                <a:lnTo>
                  <a:pt x="1187" y="656784"/>
                </a:lnTo>
                <a:lnTo>
                  <a:pt x="1979" y="650436"/>
                </a:lnTo>
                <a:lnTo>
                  <a:pt x="3167" y="644089"/>
                </a:lnTo>
                <a:lnTo>
                  <a:pt x="5147" y="638535"/>
                </a:lnTo>
                <a:lnTo>
                  <a:pt x="7918" y="632584"/>
                </a:lnTo>
                <a:lnTo>
                  <a:pt x="11085" y="626633"/>
                </a:lnTo>
                <a:lnTo>
                  <a:pt x="15044" y="621475"/>
                </a:lnTo>
                <a:lnTo>
                  <a:pt x="19003" y="615921"/>
                </a:lnTo>
                <a:lnTo>
                  <a:pt x="24150" y="610764"/>
                </a:lnTo>
                <a:lnTo>
                  <a:pt x="29693" y="606003"/>
                </a:lnTo>
                <a:lnTo>
                  <a:pt x="35631" y="601242"/>
                </a:lnTo>
                <a:lnTo>
                  <a:pt x="41966" y="596482"/>
                </a:lnTo>
                <a:lnTo>
                  <a:pt x="48696" y="592514"/>
                </a:lnTo>
                <a:lnTo>
                  <a:pt x="55427" y="588150"/>
                </a:lnTo>
                <a:lnTo>
                  <a:pt x="62949" y="584580"/>
                </a:lnTo>
                <a:lnTo>
                  <a:pt x="70867" y="580612"/>
                </a:lnTo>
                <a:lnTo>
                  <a:pt x="78785" y="576645"/>
                </a:lnTo>
                <a:lnTo>
                  <a:pt x="96205" y="569504"/>
                </a:lnTo>
                <a:lnTo>
                  <a:pt x="114417" y="563950"/>
                </a:lnTo>
                <a:lnTo>
                  <a:pt x="132629" y="557999"/>
                </a:lnTo>
                <a:lnTo>
                  <a:pt x="152029" y="552842"/>
                </a:lnTo>
                <a:lnTo>
                  <a:pt x="171428" y="548478"/>
                </a:lnTo>
                <a:lnTo>
                  <a:pt x="190828" y="544510"/>
                </a:lnTo>
                <a:lnTo>
                  <a:pt x="210227" y="540940"/>
                </a:lnTo>
                <a:lnTo>
                  <a:pt x="229627" y="538559"/>
                </a:lnTo>
                <a:lnTo>
                  <a:pt x="233586" y="538163"/>
                </a:lnTo>
                <a:close/>
                <a:moveTo>
                  <a:pt x="1612045" y="536575"/>
                </a:moveTo>
                <a:lnTo>
                  <a:pt x="1621555" y="536972"/>
                </a:lnTo>
                <a:lnTo>
                  <a:pt x="1631461" y="537369"/>
                </a:lnTo>
                <a:lnTo>
                  <a:pt x="1640970" y="538559"/>
                </a:lnTo>
                <a:lnTo>
                  <a:pt x="1650480" y="540147"/>
                </a:lnTo>
                <a:lnTo>
                  <a:pt x="1660386" y="541734"/>
                </a:lnTo>
                <a:lnTo>
                  <a:pt x="1669896" y="544512"/>
                </a:lnTo>
                <a:lnTo>
                  <a:pt x="1679406" y="546894"/>
                </a:lnTo>
                <a:lnTo>
                  <a:pt x="1688916" y="550465"/>
                </a:lnTo>
                <a:lnTo>
                  <a:pt x="1698030" y="553640"/>
                </a:lnTo>
                <a:lnTo>
                  <a:pt x="1707539" y="557212"/>
                </a:lnTo>
                <a:lnTo>
                  <a:pt x="1716257" y="560784"/>
                </a:lnTo>
                <a:lnTo>
                  <a:pt x="1724974" y="565150"/>
                </a:lnTo>
                <a:lnTo>
                  <a:pt x="1742409" y="573484"/>
                </a:lnTo>
                <a:lnTo>
                  <a:pt x="1758259" y="582215"/>
                </a:lnTo>
                <a:lnTo>
                  <a:pt x="1772523" y="591344"/>
                </a:lnTo>
                <a:lnTo>
                  <a:pt x="1785600" y="600472"/>
                </a:lnTo>
                <a:lnTo>
                  <a:pt x="1797091" y="608806"/>
                </a:lnTo>
                <a:lnTo>
                  <a:pt x="1806997" y="616744"/>
                </a:lnTo>
                <a:lnTo>
                  <a:pt x="1814129" y="623887"/>
                </a:lnTo>
                <a:lnTo>
                  <a:pt x="1816903" y="627062"/>
                </a:lnTo>
                <a:lnTo>
                  <a:pt x="1818884" y="629840"/>
                </a:lnTo>
                <a:lnTo>
                  <a:pt x="1820865" y="632619"/>
                </a:lnTo>
                <a:lnTo>
                  <a:pt x="1821658" y="634603"/>
                </a:lnTo>
                <a:lnTo>
                  <a:pt x="1822054" y="638572"/>
                </a:lnTo>
                <a:lnTo>
                  <a:pt x="1822450" y="644128"/>
                </a:lnTo>
                <a:lnTo>
                  <a:pt x="1822450" y="660797"/>
                </a:lnTo>
                <a:lnTo>
                  <a:pt x="1821658" y="682625"/>
                </a:lnTo>
                <a:lnTo>
                  <a:pt x="1819677" y="710009"/>
                </a:lnTo>
                <a:lnTo>
                  <a:pt x="1818092" y="741362"/>
                </a:lnTo>
                <a:lnTo>
                  <a:pt x="1815714" y="775494"/>
                </a:lnTo>
                <a:lnTo>
                  <a:pt x="1809374" y="850106"/>
                </a:lnTo>
                <a:lnTo>
                  <a:pt x="1802242" y="926306"/>
                </a:lnTo>
                <a:lnTo>
                  <a:pt x="1794713" y="998141"/>
                </a:lnTo>
                <a:lnTo>
                  <a:pt x="1790751" y="1029494"/>
                </a:lnTo>
                <a:lnTo>
                  <a:pt x="1787581" y="1057672"/>
                </a:lnTo>
                <a:lnTo>
                  <a:pt x="1784015" y="1080691"/>
                </a:lnTo>
                <a:lnTo>
                  <a:pt x="1781241" y="1097756"/>
                </a:lnTo>
                <a:lnTo>
                  <a:pt x="1770146" y="1102122"/>
                </a:lnTo>
                <a:lnTo>
                  <a:pt x="1759844" y="1106091"/>
                </a:lnTo>
                <a:lnTo>
                  <a:pt x="1749938" y="1108472"/>
                </a:lnTo>
                <a:lnTo>
                  <a:pt x="1740824" y="1110456"/>
                </a:lnTo>
                <a:lnTo>
                  <a:pt x="1731710" y="1112044"/>
                </a:lnTo>
                <a:lnTo>
                  <a:pt x="1724182" y="1112441"/>
                </a:lnTo>
                <a:lnTo>
                  <a:pt x="1720616" y="1112044"/>
                </a:lnTo>
                <a:lnTo>
                  <a:pt x="1717446" y="1111250"/>
                </a:lnTo>
                <a:lnTo>
                  <a:pt x="1714276" y="1110853"/>
                </a:lnTo>
                <a:lnTo>
                  <a:pt x="1711502" y="1110059"/>
                </a:lnTo>
                <a:lnTo>
                  <a:pt x="1712691" y="1096566"/>
                </a:lnTo>
                <a:lnTo>
                  <a:pt x="1713879" y="1077119"/>
                </a:lnTo>
                <a:lnTo>
                  <a:pt x="1715464" y="1025128"/>
                </a:lnTo>
                <a:lnTo>
                  <a:pt x="1717049" y="960041"/>
                </a:lnTo>
                <a:lnTo>
                  <a:pt x="1718238" y="890587"/>
                </a:lnTo>
                <a:lnTo>
                  <a:pt x="1719031" y="823912"/>
                </a:lnTo>
                <a:lnTo>
                  <a:pt x="1718238" y="794544"/>
                </a:lnTo>
                <a:lnTo>
                  <a:pt x="1717842" y="768747"/>
                </a:lnTo>
                <a:lnTo>
                  <a:pt x="1717446" y="747315"/>
                </a:lnTo>
                <a:lnTo>
                  <a:pt x="1716257" y="731440"/>
                </a:lnTo>
                <a:lnTo>
                  <a:pt x="1715464" y="726281"/>
                </a:lnTo>
                <a:lnTo>
                  <a:pt x="1715068" y="722312"/>
                </a:lnTo>
                <a:lnTo>
                  <a:pt x="1713879" y="720725"/>
                </a:lnTo>
                <a:lnTo>
                  <a:pt x="1713483" y="720328"/>
                </a:lnTo>
                <a:lnTo>
                  <a:pt x="1713087" y="720725"/>
                </a:lnTo>
                <a:lnTo>
                  <a:pt x="1707539" y="727869"/>
                </a:lnTo>
                <a:lnTo>
                  <a:pt x="1702388" y="735409"/>
                </a:lnTo>
                <a:lnTo>
                  <a:pt x="1701200" y="737394"/>
                </a:lnTo>
                <a:lnTo>
                  <a:pt x="1683765" y="992584"/>
                </a:lnTo>
                <a:lnTo>
                  <a:pt x="1675047" y="1087438"/>
                </a:lnTo>
                <a:lnTo>
                  <a:pt x="1671877" y="1124744"/>
                </a:lnTo>
                <a:lnTo>
                  <a:pt x="1671085" y="1128316"/>
                </a:lnTo>
                <a:lnTo>
                  <a:pt x="1669104" y="1134269"/>
                </a:lnTo>
                <a:lnTo>
                  <a:pt x="1667123" y="1140222"/>
                </a:lnTo>
                <a:lnTo>
                  <a:pt x="1664349" y="1145778"/>
                </a:lnTo>
                <a:lnTo>
                  <a:pt x="1661971" y="1151334"/>
                </a:lnTo>
                <a:lnTo>
                  <a:pt x="1655631" y="1162447"/>
                </a:lnTo>
                <a:lnTo>
                  <a:pt x="1648499" y="1173956"/>
                </a:lnTo>
                <a:lnTo>
                  <a:pt x="1616403" y="1598613"/>
                </a:lnTo>
                <a:lnTo>
                  <a:pt x="1531211" y="1598613"/>
                </a:lnTo>
                <a:lnTo>
                  <a:pt x="1488020" y="1260872"/>
                </a:lnTo>
                <a:lnTo>
                  <a:pt x="1482869" y="1261269"/>
                </a:lnTo>
                <a:lnTo>
                  <a:pt x="1477322" y="1261666"/>
                </a:lnTo>
                <a:lnTo>
                  <a:pt x="1473359" y="1261666"/>
                </a:lnTo>
                <a:lnTo>
                  <a:pt x="1470189" y="1261269"/>
                </a:lnTo>
                <a:lnTo>
                  <a:pt x="1429772" y="1597422"/>
                </a:lnTo>
                <a:lnTo>
                  <a:pt x="1340617" y="1598613"/>
                </a:lnTo>
                <a:lnTo>
                  <a:pt x="1323975" y="1376760"/>
                </a:lnTo>
                <a:lnTo>
                  <a:pt x="1330315" y="1370806"/>
                </a:lnTo>
                <a:lnTo>
                  <a:pt x="1336655" y="1364456"/>
                </a:lnTo>
                <a:lnTo>
                  <a:pt x="1342995" y="1357710"/>
                </a:lnTo>
                <a:lnTo>
                  <a:pt x="1348542" y="1350566"/>
                </a:lnTo>
                <a:lnTo>
                  <a:pt x="1354090" y="1342628"/>
                </a:lnTo>
                <a:lnTo>
                  <a:pt x="1358845" y="1334294"/>
                </a:lnTo>
                <a:lnTo>
                  <a:pt x="1363600" y="1325563"/>
                </a:lnTo>
                <a:lnTo>
                  <a:pt x="1368355" y="1316435"/>
                </a:lnTo>
                <a:lnTo>
                  <a:pt x="1371921" y="1306513"/>
                </a:lnTo>
                <a:lnTo>
                  <a:pt x="1375883" y="1296591"/>
                </a:lnTo>
                <a:lnTo>
                  <a:pt x="1379053" y="1285875"/>
                </a:lnTo>
                <a:lnTo>
                  <a:pt x="1381827" y="1275160"/>
                </a:lnTo>
                <a:lnTo>
                  <a:pt x="1384204" y="1263650"/>
                </a:lnTo>
                <a:lnTo>
                  <a:pt x="1386186" y="1251347"/>
                </a:lnTo>
                <a:lnTo>
                  <a:pt x="1388563" y="1239044"/>
                </a:lnTo>
                <a:lnTo>
                  <a:pt x="1389752" y="1226344"/>
                </a:lnTo>
                <a:lnTo>
                  <a:pt x="1389752" y="1222375"/>
                </a:lnTo>
                <a:lnTo>
                  <a:pt x="1389752" y="1218009"/>
                </a:lnTo>
                <a:lnTo>
                  <a:pt x="1389356" y="1209675"/>
                </a:lnTo>
                <a:lnTo>
                  <a:pt x="1390148" y="1207294"/>
                </a:lnTo>
                <a:lnTo>
                  <a:pt x="1392129" y="1194594"/>
                </a:lnTo>
                <a:lnTo>
                  <a:pt x="1394903" y="1177925"/>
                </a:lnTo>
                <a:lnTo>
                  <a:pt x="1400450" y="1134269"/>
                </a:lnTo>
                <a:lnTo>
                  <a:pt x="1407186" y="1078309"/>
                </a:lnTo>
                <a:lnTo>
                  <a:pt x="1413923" y="1013619"/>
                </a:lnTo>
                <a:lnTo>
                  <a:pt x="1421055" y="943769"/>
                </a:lnTo>
                <a:lnTo>
                  <a:pt x="1427791" y="871537"/>
                </a:lnTo>
                <a:lnTo>
                  <a:pt x="1433735" y="800894"/>
                </a:lnTo>
                <a:lnTo>
                  <a:pt x="1438886" y="734219"/>
                </a:lnTo>
                <a:lnTo>
                  <a:pt x="1447603" y="767953"/>
                </a:lnTo>
                <a:lnTo>
                  <a:pt x="1449188" y="758428"/>
                </a:lnTo>
                <a:lnTo>
                  <a:pt x="1470586" y="600869"/>
                </a:lnTo>
                <a:lnTo>
                  <a:pt x="1464642" y="585390"/>
                </a:lnTo>
                <a:lnTo>
                  <a:pt x="1476529" y="564753"/>
                </a:lnTo>
                <a:lnTo>
                  <a:pt x="1503870" y="564753"/>
                </a:lnTo>
                <a:lnTo>
                  <a:pt x="1514569" y="585390"/>
                </a:lnTo>
                <a:lnTo>
                  <a:pt x="1509814" y="604044"/>
                </a:lnTo>
                <a:lnTo>
                  <a:pt x="1528833" y="770334"/>
                </a:lnTo>
                <a:lnTo>
                  <a:pt x="1579949" y="545306"/>
                </a:lnTo>
                <a:lnTo>
                  <a:pt x="1585893" y="542131"/>
                </a:lnTo>
                <a:lnTo>
                  <a:pt x="1589855" y="540147"/>
                </a:lnTo>
                <a:lnTo>
                  <a:pt x="1592629" y="538559"/>
                </a:lnTo>
                <a:lnTo>
                  <a:pt x="1593025" y="538162"/>
                </a:lnTo>
                <a:lnTo>
                  <a:pt x="1602535" y="536972"/>
                </a:lnTo>
                <a:lnTo>
                  <a:pt x="1612045" y="536575"/>
                </a:lnTo>
                <a:close/>
                <a:moveTo>
                  <a:pt x="1080417" y="477838"/>
                </a:moveTo>
                <a:lnTo>
                  <a:pt x="1092318" y="478235"/>
                </a:lnTo>
                <a:lnTo>
                  <a:pt x="1104616" y="478632"/>
                </a:lnTo>
                <a:lnTo>
                  <a:pt x="1116913" y="480219"/>
                </a:lnTo>
                <a:lnTo>
                  <a:pt x="1128814" y="482600"/>
                </a:lnTo>
                <a:lnTo>
                  <a:pt x="1141111" y="484982"/>
                </a:lnTo>
                <a:lnTo>
                  <a:pt x="1153409" y="487760"/>
                </a:lnTo>
                <a:lnTo>
                  <a:pt x="1165706" y="491332"/>
                </a:lnTo>
                <a:lnTo>
                  <a:pt x="1178003" y="494903"/>
                </a:lnTo>
                <a:lnTo>
                  <a:pt x="1189507" y="499269"/>
                </a:lnTo>
                <a:lnTo>
                  <a:pt x="1201011" y="504032"/>
                </a:lnTo>
                <a:lnTo>
                  <a:pt x="1212515" y="508397"/>
                </a:lnTo>
                <a:lnTo>
                  <a:pt x="1223623" y="513557"/>
                </a:lnTo>
                <a:lnTo>
                  <a:pt x="1234730" y="519113"/>
                </a:lnTo>
                <a:lnTo>
                  <a:pt x="1245441" y="524669"/>
                </a:lnTo>
                <a:lnTo>
                  <a:pt x="1255358" y="530225"/>
                </a:lnTo>
                <a:lnTo>
                  <a:pt x="1265672" y="536178"/>
                </a:lnTo>
                <a:lnTo>
                  <a:pt x="1283920" y="547291"/>
                </a:lnTo>
                <a:lnTo>
                  <a:pt x="1300581" y="558403"/>
                </a:lnTo>
                <a:lnTo>
                  <a:pt x="1314862" y="569119"/>
                </a:lnTo>
                <a:lnTo>
                  <a:pt x="1327159" y="579438"/>
                </a:lnTo>
                <a:lnTo>
                  <a:pt x="1331919" y="584200"/>
                </a:lnTo>
                <a:lnTo>
                  <a:pt x="1336283" y="588169"/>
                </a:lnTo>
                <a:lnTo>
                  <a:pt x="1339456" y="592535"/>
                </a:lnTo>
                <a:lnTo>
                  <a:pt x="1342630" y="595710"/>
                </a:lnTo>
                <a:lnTo>
                  <a:pt x="1344217" y="599282"/>
                </a:lnTo>
                <a:lnTo>
                  <a:pt x="1345407" y="601663"/>
                </a:lnTo>
                <a:lnTo>
                  <a:pt x="1346200" y="606822"/>
                </a:lnTo>
                <a:lnTo>
                  <a:pt x="1346200" y="613966"/>
                </a:lnTo>
                <a:lnTo>
                  <a:pt x="1346200" y="634603"/>
                </a:lnTo>
                <a:lnTo>
                  <a:pt x="1345407" y="662782"/>
                </a:lnTo>
                <a:lnTo>
                  <a:pt x="1343820" y="696913"/>
                </a:lnTo>
                <a:lnTo>
                  <a:pt x="1341043" y="736600"/>
                </a:lnTo>
                <a:lnTo>
                  <a:pt x="1337870" y="779860"/>
                </a:lnTo>
                <a:lnTo>
                  <a:pt x="1334299" y="825897"/>
                </a:lnTo>
                <a:lnTo>
                  <a:pt x="1330333" y="873919"/>
                </a:lnTo>
                <a:lnTo>
                  <a:pt x="1325572" y="922735"/>
                </a:lnTo>
                <a:lnTo>
                  <a:pt x="1321209" y="970757"/>
                </a:lnTo>
                <a:lnTo>
                  <a:pt x="1316448" y="1017588"/>
                </a:lnTo>
                <a:lnTo>
                  <a:pt x="1311291" y="1061244"/>
                </a:lnTo>
                <a:lnTo>
                  <a:pt x="1306928" y="1101328"/>
                </a:lnTo>
                <a:lnTo>
                  <a:pt x="1302564" y="1136253"/>
                </a:lnTo>
                <a:lnTo>
                  <a:pt x="1298201" y="1166019"/>
                </a:lnTo>
                <a:lnTo>
                  <a:pt x="1294630" y="1187847"/>
                </a:lnTo>
                <a:lnTo>
                  <a:pt x="1280746" y="1193403"/>
                </a:lnTo>
                <a:lnTo>
                  <a:pt x="1267655" y="1197372"/>
                </a:lnTo>
                <a:lnTo>
                  <a:pt x="1254961" y="1201341"/>
                </a:lnTo>
                <a:lnTo>
                  <a:pt x="1243061" y="1203722"/>
                </a:lnTo>
                <a:lnTo>
                  <a:pt x="1232350" y="1205310"/>
                </a:lnTo>
                <a:lnTo>
                  <a:pt x="1227193" y="1205310"/>
                </a:lnTo>
                <a:lnTo>
                  <a:pt x="1222433" y="1205707"/>
                </a:lnTo>
                <a:lnTo>
                  <a:pt x="1217672" y="1205310"/>
                </a:lnTo>
                <a:lnTo>
                  <a:pt x="1213706" y="1204913"/>
                </a:lnTo>
                <a:lnTo>
                  <a:pt x="1209739" y="1204119"/>
                </a:lnTo>
                <a:lnTo>
                  <a:pt x="1206565" y="1202928"/>
                </a:lnTo>
                <a:lnTo>
                  <a:pt x="1207755" y="1186260"/>
                </a:lnTo>
                <a:lnTo>
                  <a:pt x="1208945" y="1161653"/>
                </a:lnTo>
                <a:lnTo>
                  <a:pt x="1211722" y="1094978"/>
                </a:lnTo>
                <a:lnTo>
                  <a:pt x="1213706" y="1013222"/>
                </a:lnTo>
                <a:lnTo>
                  <a:pt x="1214896" y="925116"/>
                </a:lnTo>
                <a:lnTo>
                  <a:pt x="1215292" y="882253"/>
                </a:lnTo>
                <a:lnTo>
                  <a:pt x="1215292" y="841375"/>
                </a:lnTo>
                <a:lnTo>
                  <a:pt x="1215292" y="804069"/>
                </a:lnTo>
                <a:lnTo>
                  <a:pt x="1214499" y="771128"/>
                </a:lnTo>
                <a:lnTo>
                  <a:pt x="1213706" y="744141"/>
                </a:lnTo>
                <a:lnTo>
                  <a:pt x="1212515" y="724297"/>
                </a:lnTo>
                <a:lnTo>
                  <a:pt x="1211722" y="717153"/>
                </a:lnTo>
                <a:lnTo>
                  <a:pt x="1210532" y="712788"/>
                </a:lnTo>
                <a:lnTo>
                  <a:pt x="1209739" y="711200"/>
                </a:lnTo>
                <a:lnTo>
                  <a:pt x="1209342" y="710407"/>
                </a:lnTo>
                <a:lnTo>
                  <a:pt x="1208945" y="710010"/>
                </a:lnTo>
                <a:lnTo>
                  <a:pt x="1208152" y="710407"/>
                </a:lnTo>
                <a:lnTo>
                  <a:pt x="1201408" y="719932"/>
                </a:lnTo>
                <a:lnTo>
                  <a:pt x="1194664" y="729457"/>
                </a:lnTo>
                <a:lnTo>
                  <a:pt x="1193078" y="731838"/>
                </a:lnTo>
                <a:lnTo>
                  <a:pt x="1171260" y="1054497"/>
                </a:lnTo>
                <a:lnTo>
                  <a:pt x="1165309" y="1121966"/>
                </a:lnTo>
                <a:lnTo>
                  <a:pt x="1160549" y="1174750"/>
                </a:lnTo>
                <a:lnTo>
                  <a:pt x="1155789" y="1221582"/>
                </a:lnTo>
                <a:lnTo>
                  <a:pt x="1155392" y="1225947"/>
                </a:lnTo>
                <a:lnTo>
                  <a:pt x="1153012" y="1233488"/>
                </a:lnTo>
                <a:lnTo>
                  <a:pt x="1149838" y="1241028"/>
                </a:lnTo>
                <a:lnTo>
                  <a:pt x="1147062" y="1248172"/>
                </a:lnTo>
                <a:lnTo>
                  <a:pt x="1143888" y="1255316"/>
                </a:lnTo>
                <a:lnTo>
                  <a:pt x="1139921" y="1262460"/>
                </a:lnTo>
                <a:lnTo>
                  <a:pt x="1135557" y="1269603"/>
                </a:lnTo>
                <a:lnTo>
                  <a:pt x="1131591" y="1276350"/>
                </a:lnTo>
                <a:lnTo>
                  <a:pt x="1126830" y="1283494"/>
                </a:lnTo>
                <a:lnTo>
                  <a:pt x="1086368" y="1820863"/>
                </a:lnTo>
                <a:lnTo>
                  <a:pt x="977674" y="1820863"/>
                </a:lnTo>
                <a:lnTo>
                  <a:pt x="923328" y="1393428"/>
                </a:lnTo>
                <a:lnTo>
                  <a:pt x="916584" y="1394222"/>
                </a:lnTo>
                <a:lnTo>
                  <a:pt x="909840" y="1394619"/>
                </a:lnTo>
                <a:lnTo>
                  <a:pt x="905080" y="1394222"/>
                </a:lnTo>
                <a:lnTo>
                  <a:pt x="900716" y="1393825"/>
                </a:lnTo>
                <a:lnTo>
                  <a:pt x="849543" y="1819275"/>
                </a:lnTo>
                <a:lnTo>
                  <a:pt x="736486" y="1820863"/>
                </a:lnTo>
                <a:lnTo>
                  <a:pt x="695627" y="1276350"/>
                </a:lnTo>
                <a:lnTo>
                  <a:pt x="687693" y="1264047"/>
                </a:lnTo>
                <a:lnTo>
                  <a:pt x="680553" y="1251744"/>
                </a:lnTo>
                <a:lnTo>
                  <a:pt x="677776" y="1245394"/>
                </a:lnTo>
                <a:lnTo>
                  <a:pt x="674602" y="1239044"/>
                </a:lnTo>
                <a:lnTo>
                  <a:pt x="671826" y="1232694"/>
                </a:lnTo>
                <a:lnTo>
                  <a:pt x="669842" y="1226741"/>
                </a:lnTo>
                <a:lnTo>
                  <a:pt x="669049" y="1221582"/>
                </a:lnTo>
                <a:lnTo>
                  <a:pt x="661908" y="1148160"/>
                </a:lnTo>
                <a:lnTo>
                  <a:pt x="654768" y="1068388"/>
                </a:lnTo>
                <a:lnTo>
                  <a:pt x="646437" y="968375"/>
                </a:lnTo>
                <a:lnTo>
                  <a:pt x="630173" y="723503"/>
                </a:lnTo>
                <a:lnTo>
                  <a:pt x="626603" y="720725"/>
                </a:lnTo>
                <a:lnTo>
                  <a:pt x="623826" y="717550"/>
                </a:lnTo>
                <a:lnTo>
                  <a:pt x="616686" y="710407"/>
                </a:lnTo>
                <a:lnTo>
                  <a:pt x="616289" y="710407"/>
                </a:lnTo>
                <a:lnTo>
                  <a:pt x="615892" y="710803"/>
                </a:lnTo>
                <a:lnTo>
                  <a:pt x="614702" y="713978"/>
                </a:lnTo>
                <a:lnTo>
                  <a:pt x="614305" y="719138"/>
                </a:lnTo>
                <a:lnTo>
                  <a:pt x="613909" y="726678"/>
                </a:lnTo>
                <a:lnTo>
                  <a:pt x="613909" y="746919"/>
                </a:lnTo>
                <a:lnTo>
                  <a:pt x="613909" y="774303"/>
                </a:lnTo>
                <a:lnTo>
                  <a:pt x="614702" y="807641"/>
                </a:lnTo>
                <a:lnTo>
                  <a:pt x="615892" y="844947"/>
                </a:lnTo>
                <a:lnTo>
                  <a:pt x="619066" y="929085"/>
                </a:lnTo>
                <a:lnTo>
                  <a:pt x="623033" y="1016794"/>
                </a:lnTo>
                <a:lnTo>
                  <a:pt x="627000" y="1098550"/>
                </a:lnTo>
                <a:lnTo>
                  <a:pt x="630966" y="1164035"/>
                </a:lnTo>
                <a:lnTo>
                  <a:pt x="632553" y="1188641"/>
                </a:lnTo>
                <a:lnTo>
                  <a:pt x="634140" y="1205310"/>
                </a:lnTo>
                <a:lnTo>
                  <a:pt x="625810" y="1205310"/>
                </a:lnTo>
                <a:lnTo>
                  <a:pt x="615099" y="1205707"/>
                </a:lnTo>
                <a:lnTo>
                  <a:pt x="603198" y="1205310"/>
                </a:lnTo>
                <a:lnTo>
                  <a:pt x="589711" y="1204516"/>
                </a:lnTo>
                <a:lnTo>
                  <a:pt x="582570" y="1203325"/>
                </a:lnTo>
                <a:lnTo>
                  <a:pt x="575033" y="1202135"/>
                </a:lnTo>
                <a:lnTo>
                  <a:pt x="567496" y="1200944"/>
                </a:lnTo>
                <a:lnTo>
                  <a:pt x="559959" y="1198563"/>
                </a:lnTo>
                <a:lnTo>
                  <a:pt x="552422" y="1196182"/>
                </a:lnTo>
                <a:lnTo>
                  <a:pt x="544885" y="1193403"/>
                </a:lnTo>
                <a:lnTo>
                  <a:pt x="537744" y="1189435"/>
                </a:lnTo>
                <a:lnTo>
                  <a:pt x="530604" y="1185466"/>
                </a:lnTo>
                <a:lnTo>
                  <a:pt x="528620" y="1175544"/>
                </a:lnTo>
                <a:lnTo>
                  <a:pt x="526637" y="1163638"/>
                </a:lnTo>
                <a:lnTo>
                  <a:pt x="523067" y="1135460"/>
                </a:lnTo>
                <a:lnTo>
                  <a:pt x="519100" y="1101725"/>
                </a:lnTo>
                <a:lnTo>
                  <a:pt x="515530" y="1064022"/>
                </a:lnTo>
                <a:lnTo>
                  <a:pt x="511959" y="1021953"/>
                </a:lnTo>
                <a:lnTo>
                  <a:pt x="508389" y="978297"/>
                </a:lnTo>
                <a:lnTo>
                  <a:pt x="504819" y="932657"/>
                </a:lnTo>
                <a:lnTo>
                  <a:pt x="502042" y="886619"/>
                </a:lnTo>
                <a:lnTo>
                  <a:pt x="498868" y="841772"/>
                </a:lnTo>
                <a:lnTo>
                  <a:pt x="496885" y="798116"/>
                </a:lnTo>
                <a:lnTo>
                  <a:pt x="494902" y="757238"/>
                </a:lnTo>
                <a:lnTo>
                  <a:pt x="492918" y="720328"/>
                </a:lnTo>
                <a:lnTo>
                  <a:pt x="492125" y="687785"/>
                </a:lnTo>
                <a:lnTo>
                  <a:pt x="492125" y="661194"/>
                </a:lnTo>
                <a:lnTo>
                  <a:pt x="492125" y="641350"/>
                </a:lnTo>
                <a:lnTo>
                  <a:pt x="492521" y="634603"/>
                </a:lnTo>
                <a:lnTo>
                  <a:pt x="493315" y="629444"/>
                </a:lnTo>
                <a:lnTo>
                  <a:pt x="494505" y="621507"/>
                </a:lnTo>
                <a:lnTo>
                  <a:pt x="496092" y="613569"/>
                </a:lnTo>
                <a:lnTo>
                  <a:pt x="498472" y="606028"/>
                </a:lnTo>
                <a:lnTo>
                  <a:pt x="502042" y="598885"/>
                </a:lnTo>
                <a:lnTo>
                  <a:pt x="506009" y="591741"/>
                </a:lnTo>
                <a:lnTo>
                  <a:pt x="510769" y="584597"/>
                </a:lnTo>
                <a:lnTo>
                  <a:pt x="516323" y="578247"/>
                </a:lnTo>
                <a:lnTo>
                  <a:pt x="522670" y="571500"/>
                </a:lnTo>
                <a:lnTo>
                  <a:pt x="529414" y="565547"/>
                </a:lnTo>
                <a:lnTo>
                  <a:pt x="536951" y="559594"/>
                </a:lnTo>
                <a:lnTo>
                  <a:pt x="544885" y="553641"/>
                </a:lnTo>
                <a:lnTo>
                  <a:pt x="553215" y="548085"/>
                </a:lnTo>
                <a:lnTo>
                  <a:pt x="562339" y="542925"/>
                </a:lnTo>
                <a:lnTo>
                  <a:pt x="571860" y="537766"/>
                </a:lnTo>
                <a:lnTo>
                  <a:pt x="581777" y="533003"/>
                </a:lnTo>
                <a:lnTo>
                  <a:pt x="592091" y="528241"/>
                </a:lnTo>
                <a:lnTo>
                  <a:pt x="602801" y="523875"/>
                </a:lnTo>
                <a:lnTo>
                  <a:pt x="613512" y="519510"/>
                </a:lnTo>
                <a:lnTo>
                  <a:pt x="625016" y="515144"/>
                </a:lnTo>
                <a:lnTo>
                  <a:pt x="636520" y="511572"/>
                </a:lnTo>
                <a:lnTo>
                  <a:pt x="659925" y="504428"/>
                </a:lnTo>
                <a:lnTo>
                  <a:pt x="684520" y="498078"/>
                </a:lnTo>
                <a:lnTo>
                  <a:pt x="709115" y="492522"/>
                </a:lnTo>
                <a:lnTo>
                  <a:pt x="733709" y="487363"/>
                </a:lnTo>
                <a:lnTo>
                  <a:pt x="758701" y="483394"/>
                </a:lnTo>
                <a:lnTo>
                  <a:pt x="782502" y="479425"/>
                </a:lnTo>
                <a:lnTo>
                  <a:pt x="788056" y="479028"/>
                </a:lnTo>
                <a:lnTo>
                  <a:pt x="794006" y="479425"/>
                </a:lnTo>
                <a:lnTo>
                  <a:pt x="872948" y="770335"/>
                </a:lnTo>
                <a:lnTo>
                  <a:pt x="874138" y="758428"/>
                </a:lnTo>
                <a:lnTo>
                  <a:pt x="901510" y="559197"/>
                </a:lnTo>
                <a:lnTo>
                  <a:pt x="893576" y="539353"/>
                </a:lnTo>
                <a:lnTo>
                  <a:pt x="908650" y="513557"/>
                </a:lnTo>
                <a:lnTo>
                  <a:pt x="943162" y="513160"/>
                </a:lnTo>
                <a:lnTo>
                  <a:pt x="957443" y="539353"/>
                </a:lnTo>
                <a:lnTo>
                  <a:pt x="950699" y="563166"/>
                </a:lnTo>
                <a:lnTo>
                  <a:pt x="975294" y="773510"/>
                </a:lnTo>
                <a:lnTo>
                  <a:pt x="1039558" y="488950"/>
                </a:lnTo>
                <a:lnTo>
                  <a:pt x="1046699" y="485378"/>
                </a:lnTo>
                <a:lnTo>
                  <a:pt x="1052252" y="482600"/>
                </a:lnTo>
                <a:lnTo>
                  <a:pt x="1055823" y="480219"/>
                </a:lnTo>
                <a:lnTo>
                  <a:pt x="1056616" y="479822"/>
                </a:lnTo>
                <a:lnTo>
                  <a:pt x="1056616" y="479425"/>
                </a:lnTo>
                <a:lnTo>
                  <a:pt x="1068120" y="478235"/>
                </a:lnTo>
                <a:lnTo>
                  <a:pt x="1080417" y="477838"/>
                </a:lnTo>
                <a:close/>
                <a:moveTo>
                  <a:pt x="1485107" y="451247"/>
                </a:moveTo>
                <a:lnTo>
                  <a:pt x="1485107" y="475853"/>
                </a:lnTo>
                <a:lnTo>
                  <a:pt x="1508523" y="475853"/>
                </a:lnTo>
                <a:lnTo>
                  <a:pt x="1508523" y="451247"/>
                </a:lnTo>
                <a:lnTo>
                  <a:pt x="1485107" y="451247"/>
                </a:lnTo>
                <a:close/>
                <a:moveTo>
                  <a:pt x="328429" y="426244"/>
                </a:moveTo>
                <a:lnTo>
                  <a:pt x="328429" y="449263"/>
                </a:lnTo>
                <a:lnTo>
                  <a:pt x="350229" y="449263"/>
                </a:lnTo>
                <a:lnTo>
                  <a:pt x="350229" y="426244"/>
                </a:lnTo>
                <a:lnTo>
                  <a:pt x="328429" y="426244"/>
                </a:lnTo>
                <a:close/>
                <a:moveTo>
                  <a:pt x="904908" y="342106"/>
                </a:moveTo>
                <a:lnTo>
                  <a:pt x="904908" y="371872"/>
                </a:lnTo>
                <a:lnTo>
                  <a:pt x="933819" y="371872"/>
                </a:lnTo>
                <a:lnTo>
                  <a:pt x="933819" y="342106"/>
                </a:lnTo>
                <a:lnTo>
                  <a:pt x="904908" y="342106"/>
                </a:lnTo>
                <a:close/>
                <a:moveTo>
                  <a:pt x="1494632" y="300037"/>
                </a:moveTo>
                <a:lnTo>
                  <a:pt x="1489473" y="300434"/>
                </a:lnTo>
                <a:lnTo>
                  <a:pt x="1483123" y="301228"/>
                </a:lnTo>
                <a:lnTo>
                  <a:pt x="1477169" y="302419"/>
                </a:lnTo>
                <a:lnTo>
                  <a:pt x="1465660" y="304800"/>
                </a:lnTo>
                <a:lnTo>
                  <a:pt x="1460501" y="306784"/>
                </a:lnTo>
                <a:lnTo>
                  <a:pt x="1456532" y="307975"/>
                </a:lnTo>
                <a:lnTo>
                  <a:pt x="1456532" y="331391"/>
                </a:lnTo>
                <a:lnTo>
                  <a:pt x="1457723" y="331391"/>
                </a:lnTo>
                <a:lnTo>
                  <a:pt x="1460898" y="329406"/>
                </a:lnTo>
                <a:lnTo>
                  <a:pt x="1465263" y="327819"/>
                </a:lnTo>
                <a:lnTo>
                  <a:pt x="1475582" y="323453"/>
                </a:lnTo>
                <a:lnTo>
                  <a:pt x="1480741" y="321866"/>
                </a:lnTo>
                <a:lnTo>
                  <a:pt x="1486694" y="320675"/>
                </a:lnTo>
                <a:lnTo>
                  <a:pt x="1492648" y="319484"/>
                </a:lnTo>
                <a:lnTo>
                  <a:pt x="1498998" y="319484"/>
                </a:lnTo>
                <a:lnTo>
                  <a:pt x="1505744" y="320278"/>
                </a:lnTo>
                <a:lnTo>
                  <a:pt x="1511698" y="321469"/>
                </a:lnTo>
                <a:lnTo>
                  <a:pt x="1517254" y="323056"/>
                </a:lnTo>
                <a:lnTo>
                  <a:pt x="1519635" y="324644"/>
                </a:lnTo>
                <a:lnTo>
                  <a:pt x="1521619" y="325834"/>
                </a:lnTo>
                <a:lnTo>
                  <a:pt x="1524001" y="327819"/>
                </a:lnTo>
                <a:lnTo>
                  <a:pt x="1525588" y="329803"/>
                </a:lnTo>
                <a:lnTo>
                  <a:pt x="1527176" y="331787"/>
                </a:lnTo>
                <a:lnTo>
                  <a:pt x="1528366" y="334169"/>
                </a:lnTo>
                <a:lnTo>
                  <a:pt x="1529160" y="336550"/>
                </a:lnTo>
                <a:lnTo>
                  <a:pt x="1530351" y="339328"/>
                </a:lnTo>
                <a:lnTo>
                  <a:pt x="1530748" y="342503"/>
                </a:lnTo>
                <a:lnTo>
                  <a:pt x="1530748" y="345281"/>
                </a:lnTo>
                <a:lnTo>
                  <a:pt x="1530351" y="350441"/>
                </a:lnTo>
                <a:lnTo>
                  <a:pt x="1529954" y="354806"/>
                </a:lnTo>
                <a:lnTo>
                  <a:pt x="1528366" y="358378"/>
                </a:lnTo>
                <a:lnTo>
                  <a:pt x="1526779" y="361950"/>
                </a:lnTo>
                <a:lnTo>
                  <a:pt x="1524794" y="365125"/>
                </a:lnTo>
                <a:lnTo>
                  <a:pt x="1522413" y="368300"/>
                </a:lnTo>
                <a:lnTo>
                  <a:pt x="1519635" y="371475"/>
                </a:lnTo>
                <a:lnTo>
                  <a:pt x="1516857" y="374650"/>
                </a:lnTo>
                <a:lnTo>
                  <a:pt x="1513285" y="377031"/>
                </a:lnTo>
                <a:lnTo>
                  <a:pt x="1510110" y="379413"/>
                </a:lnTo>
                <a:lnTo>
                  <a:pt x="1502569" y="384572"/>
                </a:lnTo>
                <a:lnTo>
                  <a:pt x="1485901" y="393700"/>
                </a:lnTo>
                <a:lnTo>
                  <a:pt x="1485901" y="429419"/>
                </a:lnTo>
                <a:lnTo>
                  <a:pt x="1506538" y="429419"/>
                </a:lnTo>
                <a:lnTo>
                  <a:pt x="1506538" y="403225"/>
                </a:lnTo>
                <a:lnTo>
                  <a:pt x="1515666" y="397669"/>
                </a:lnTo>
                <a:lnTo>
                  <a:pt x="1524794" y="392113"/>
                </a:lnTo>
                <a:lnTo>
                  <a:pt x="1532732" y="386159"/>
                </a:lnTo>
                <a:lnTo>
                  <a:pt x="1539479" y="379413"/>
                </a:lnTo>
                <a:lnTo>
                  <a:pt x="1542654" y="376238"/>
                </a:lnTo>
                <a:lnTo>
                  <a:pt x="1545432" y="372269"/>
                </a:lnTo>
                <a:lnTo>
                  <a:pt x="1547813" y="368300"/>
                </a:lnTo>
                <a:lnTo>
                  <a:pt x="1550194" y="363934"/>
                </a:lnTo>
                <a:lnTo>
                  <a:pt x="1552179" y="359172"/>
                </a:lnTo>
                <a:lnTo>
                  <a:pt x="1553369" y="354806"/>
                </a:lnTo>
                <a:lnTo>
                  <a:pt x="1553766" y="349250"/>
                </a:lnTo>
                <a:lnTo>
                  <a:pt x="1554163" y="343694"/>
                </a:lnTo>
                <a:lnTo>
                  <a:pt x="1553766" y="338931"/>
                </a:lnTo>
                <a:lnTo>
                  <a:pt x="1553369" y="334566"/>
                </a:lnTo>
                <a:lnTo>
                  <a:pt x="1552179" y="330200"/>
                </a:lnTo>
                <a:lnTo>
                  <a:pt x="1550591" y="325834"/>
                </a:lnTo>
                <a:lnTo>
                  <a:pt x="1548607" y="322262"/>
                </a:lnTo>
                <a:lnTo>
                  <a:pt x="1546226" y="318294"/>
                </a:lnTo>
                <a:lnTo>
                  <a:pt x="1543448" y="315119"/>
                </a:lnTo>
                <a:lnTo>
                  <a:pt x="1539876" y="311944"/>
                </a:lnTo>
                <a:lnTo>
                  <a:pt x="1535907" y="309166"/>
                </a:lnTo>
                <a:lnTo>
                  <a:pt x="1531938" y="306784"/>
                </a:lnTo>
                <a:lnTo>
                  <a:pt x="1527573" y="304403"/>
                </a:lnTo>
                <a:lnTo>
                  <a:pt x="1522413" y="302816"/>
                </a:lnTo>
                <a:lnTo>
                  <a:pt x="1517651" y="301625"/>
                </a:lnTo>
                <a:lnTo>
                  <a:pt x="1512491" y="300831"/>
                </a:lnTo>
                <a:lnTo>
                  <a:pt x="1506538" y="300037"/>
                </a:lnTo>
                <a:lnTo>
                  <a:pt x="1500585" y="300037"/>
                </a:lnTo>
                <a:lnTo>
                  <a:pt x="1494632" y="300037"/>
                </a:lnTo>
                <a:close/>
                <a:moveTo>
                  <a:pt x="342698" y="286941"/>
                </a:moveTo>
                <a:lnTo>
                  <a:pt x="337545" y="287337"/>
                </a:lnTo>
                <a:lnTo>
                  <a:pt x="332393" y="287734"/>
                </a:lnTo>
                <a:lnTo>
                  <a:pt x="321295" y="289322"/>
                </a:lnTo>
                <a:lnTo>
                  <a:pt x="310593" y="291703"/>
                </a:lnTo>
                <a:lnTo>
                  <a:pt x="302270" y="294481"/>
                </a:lnTo>
                <a:lnTo>
                  <a:pt x="302270" y="316309"/>
                </a:lnTo>
                <a:lnTo>
                  <a:pt x="303063" y="316309"/>
                </a:lnTo>
                <a:lnTo>
                  <a:pt x="306630" y="314325"/>
                </a:lnTo>
                <a:lnTo>
                  <a:pt x="310197" y="312341"/>
                </a:lnTo>
                <a:lnTo>
                  <a:pt x="319709" y="308769"/>
                </a:lnTo>
                <a:lnTo>
                  <a:pt x="324862" y="307181"/>
                </a:lnTo>
                <a:lnTo>
                  <a:pt x="330015" y="305991"/>
                </a:lnTo>
                <a:lnTo>
                  <a:pt x="335564" y="305197"/>
                </a:lnTo>
                <a:lnTo>
                  <a:pt x="341509" y="305197"/>
                </a:lnTo>
                <a:lnTo>
                  <a:pt x="347454" y="305197"/>
                </a:lnTo>
                <a:lnTo>
                  <a:pt x="353003" y="306784"/>
                </a:lnTo>
                <a:lnTo>
                  <a:pt x="357759" y="308372"/>
                </a:lnTo>
                <a:lnTo>
                  <a:pt x="362516" y="311150"/>
                </a:lnTo>
                <a:lnTo>
                  <a:pt x="364101" y="312341"/>
                </a:lnTo>
                <a:lnTo>
                  <a:pt x="366083" y="314722"/>
                </a:lnTo>
                <a:lnTo>
                  <a:pt x="367272" y="316309"/>
                </a:lnTo>
                <a:lnTo>
                  <a:pt x="368461" y="318294"/>
                </a:lnTo>
                <a:lnTo>
                  <a:pt x="369254" y="321072"/>
                </a:lnTo>
                <a:lnTo>
                  <a:pt x="370046" y="323453"/>
                </a:lnTo>
                <a:lnTo>
                  <a:pt x="370443" y="325834"/>
                </a:lnTo>
                <a:lnTo>
                  <a:pt x="370443" y="329009"/>
                </a:lnTo>
                <a:lnTo>
                  <a:pt x="370046" y="333772"/>
                </a:lnTo>
                <a:lnTo>
                  <a:pt x="369650" y="337344"/>
                </a:lnTo>
                <a:lnTo>
                  <a:pt x="368461" y="341312"/>
                </a:lnTo>
                <a:lnTo>
                  <a:pt x="367272" y="344091"/>
                </a:lnTo>
                <a:lnTo>
                  <a:pt x="365290" y="347266"/>
                </a:lnTo>
                <a:lnTo>
                  <a:pt x="362912" y="350044"/>
                </a:lnTo>
                <a:lnTo>
                  <a:pt x="360534" y="352822"/>
                </a:lnTo>
                <a:lnTo>
                  <a:pt x="357363" y="355600"/>
                </a:lnTo>
                <a:lnTo>
                  <a:pt x="351814" y="360759"/>
                </a:lnTo>
                <a:lnTo>
                  <a:pt x="344283" y="365125"/>
                </a:lnTo>
                <a:lnTo>
                  <a:pt x="329222" y="373459"/>
                </a:lnTo>
                <a:lnTo>
                  <a:pt x="329222" y="406400"/>
                </a:lnTo>
                <a:lnTo>
                  <a:pt x="348643" y="406400"/>
                </a:lnTo>
                <a:lnTo>
                  <a:pt x="348643" y="382588"/>
                </a:lnTo>
                <a:lnTo>
                  <a:pt x="356967" y="377428"/>
                </a:lnTo>
                <a:lnTo>
                  <a:pt x="365290" y="371872"/>
                </a:lnTo>
                <a:lnTo>
                  <a:pt x="372424" y="366316"/>
                </a:lnTo>
                <a:lnTo>
                  <a:pt x="378370" y="360759"/>
                </a:lnTo>
                <a:lnTo>
                  <a:pt x="381541" y="357188"/>
                </a:lnTo>
                <a:lnTo>
                  <a:pt x="384315" y="354013"/>
                </a:lnTo>
                <a:lnTo>
                  <a:pt x="386693" y="350044"/>
                </a:lnTo>
                <a:lnTo>
                  <a:pt x="388675" y="346075"/>
                </a:lnTo>
                <a:lnTo>
                  <a:pt x="390260" y="342106"/>
                </a:lnTo>
                <a:lnTo>
                  <a:pt x="391053" y="337344"/>
                </a:lnTo>
                <a:lnTo>
                  <a:pt x="391846" y="332581"/>
                </a:lnTo>
                <a:lnTo>
                  <a:pt x="392638" y="327819"/>
                </a:lnTo>
                <a:lnTo>
                  <a:pt x="391846" y="323056"/>
                </a:lnTo>
                <a:lnTo>
                  <a:pt x="391449" y="318691"/>
                </a:lnTo>
                <a:lnTo>
                  <a:pt x="390260" y="314722"/>
                </a:lnTo>
                <a:lnTo>
                  <a:pt x="389071" y="310753"/>
                </a:lnTo>
                <a:lnTo>
                  <a:pt x="387089" y="307578"/>
                </a:lnTo>
                <a:lnTo>
                  <a:pt x="384711" y="304006"/>
                </a:lnTo>
                <a:lnTo>
                  <a:pt x="381937" y="301228"/>
                </a:lnTo>
                <a:lnTo>
                  <a:pt x="379162" y="298053"/>
                </a:lnTo>
                <a:lnTo>
                  <a:pt x="375595" y="295672"/>
                </a:lnTo>
                <a:lnTo>
                  <a:pt x="372028" y="293291"/>
                </a:lnTo>
                <a:lnTo>
                  <a:pt x="367668" y="291306"/>
                </a:lnTo>
                <a:lnTo>
                  <a:pt x="363308" y="289719"/>
                </a:lnTo>
                <a:lnTo>
                  <a:pt x="358948" y="288528"/>
                </a:lnTo>
                <a:lnTo>
                  <a:pt x="353796" y="287734"/>
                </a:lnTo>
                <a:lnTo>
                  <a:pt x="348247" y="287337"/>
                </a:lnTo>
                <a:lnTo>
                  <a:pt x="342698" y="286941"/>
                </a:lnTo>
                <a:close/>
                <a:moveTo>
                  <a:pt x="1500585" y="158750"/>
                </a:moveTo>
                <a:lnTo>
                  <a:pt x="1511301" y="159147"/>
                </a:lnTo>
                <a:lnTo>
                  <a:pt x="1521223" y="159940"/>
                </a:lnTo>
                <a:lnTo>
                  <a:pt x="1531541" y="161528"/>
                </a:lnTo>
                <a:lnTo>
                  <a:pt x="1540669" y="163115"/>
                </a:lnTo>
                <a:lnTo>
                  <a:pt x="1550194" y="165894"/>
                </a:lnTo>
                <a:lnTo>
                  <a:pt x="1558529" y="168275"/>
                </a:lnTo>
                <a:lnTo>
                  <a:pt x="1566863" y="171450"/>
                </a:lnTo>
                <a:lnTo>
                  <a:pt x="1574404" y="174228"/>
                </a:lnTo>
                <a:lnTo>
                  <a:pt x="1581548" y="177403"/>
                </a:lnTo>
                <a:lnTo>
                  <a:pt x="1588294" y="180975"/>
                </a:lnTo>
                <a:lnTo>
                  <a:pt x="1595041" y="184150"/>
                </a:lnTo>
                <a:lnTo>
                  <a:pt x="1606154" y="191690"/>
                </a:lnTo>
                <a:lnTo>
                  <a:pt x="1615679" y="198437"/>
                </a:lnTo>
                <a:lnTo>
                  <a:pt x="1622823" y="203994"/>
                </a:lnTo>
                <a:lnTo>
                  <a:pt x="1628379" y="208756"/>
                </a:lnTo>
                <a:lnTo>
                  <a:pt x="1632744" y="213122"/>
                </a:lnTo>
                <a:lnTo>
                  <a:pt x="1631554" y="216297"/>
                </a:lnTo>
                <a:lnTo>
                  <a:pt x="1629173" y="219869"/>
                </a:lnTo>
                <a:lnTo>
                  <a:pt x="1626791" y="224234"/>
                </a:lnTo>
                <a:lnTo>
                  <a:pt x="1623219" y="229394"/>
                </a:lnTo>
                <a:lnTo>
                  <a:pt x="1619251" y="234950"/>
                </a:lnTo>
                <a:lnTo>
                  <a:pt x="1614091" y="240903"/>
                </a:lnTo>
                <a:lnTo>
                  <a:pt x="1607741" y="246459"/>
                </a:lnTo>
                <a:lnTo>
                  <a:pt x="1604566" y="248840"/>
                </a:lnTo>
                <a:lnTo>
                  <a:pt x="1600994" y="251222"/>
                </a:lnTo>
                <a:lnTo>
                  <a:pt x="1597423" y="253603"/>
                </a:lnTo>
                <a:lnTo>
                  <a:pt x="1593057" y="255587"/>
                </a:lnTo>
                <a:lnTo>
                  <a:pt x="1588691" y="257175"/>
                </a:lnTo>
                <a:lnTo>
                  <a:pt x="1584723" y="258762"/>
                </a:lnTo>
                <a:lnTo>
                  <a:pt x="1579563" y="259953"/>
                </a:lnTo>
                <a:lnTo>
                  <a:pt x="1574801" y="260747"/>
                </a:lnTo>
                <a:lnTo>
                  <a:pt x="1569244" y="261144"/>
                </a:lnTo>
                <a:lnTo>
                  <a:pt x="1564085" y="261144"/>
                </a:lnTo>
                <a:lnTo>
                  <a:pt x="1558529" y="260747"/>
                </a:lnTo>
                <a:lnTo>
                  <a:pt x="1552179" y="259953"/>
                </a:lnTo>
                <a:lnTo>
                  <a:pt x="1545829" y="257969"/>
                </a:lnTo>
                <a:lnTo>
                  <a:pt x="1539479" y="255984"/>
                </a:lnTo>
                <a:lnTo>
                  <a:pt x="1532732" y="253603"/>
                </a:lnTo>
                <a:lnTo>
                  <a:pt x="1525588" y="250031"/>
                </a:lnTo>
                <a:lnTo>
                  <a:pt x="1517651" y="246062"/>
                </a:lnTo>
                <a:lnTo>
                  <a:pt x="1509316" y="242490"/>
                </a:lnTo>
                <a:lnTo>
                  <a:pt x="1542654" y="258762"/>
                </a:lnTo>
                <a:lnTo>
                  <a:pt x="1558926" y="266303"/>
                </a:lnTo>
                <a:lnTo>
                  <a:pt x="1566069" y="269081"/>
                </a:lnTo>
                <a:lnTo>
                  <a:pt x="1573610" y="271462"/>
                </a:lnTo>
                <a:lnTo>
                  <a:pt x="1580754" y="273844"/>
                </a:lnTo>
                <a:lnTo>
                  <a:pt x="1587501" y="275431"/>
                </a:lnTo>
                <a:lnTo>
                  <a:pt x="1593851" y="276622"/>
                </a:lnTo>
                <a:lnTo>
                  <a:pt x="1599804" y="277019"/>
                </a:lnTo>
                <a:lnTo>
                  <a:pt x="1605757" y="276622"/>
                </a:lnTo>
                <a:lnTo>
                  <a:pt x="1611313" y="275431"/>
                </a:lnTo>
                <a:lnTo>
                  <a:pt x="1615679" y="273844"/>
                </a:lnTo>
                <a:lnTo>
                  <a:pt x="1618457" y="271859"/>
                </a:lnTo>
                <a:lnTo>
                  <a:pt x="1620441" y="270669"/>
                </a:lnTo>
                <a:lnTo>
                  <a:pt x="1621632" y="282178"/>
                </a:lnTo>
                <a:lnTo>
                  <a:pt x="1622029" y="292497"/>
                </a:lnTo>
                <a:lnTo>
                  <a:pt x="1621632" y="302419"/>
                </a:lnTo>
                <a:lnTo>
                  <a:pt x="1621235" y="311944"/>
                </a:lnTo>
                <a:lnTo>
                  <a:pt x="1622823" y="310356"/>
                </a:lnTo>
                <a:lnTo>
                  <a:pt x="1623616" y="309959"/>
                </a:lnTo>
                <a:lnTo>
                  <a:pt x="1625204" y="309562"/>
                </a:lnTo>
                <a:lnTo>
                  <a:pt x="1626394" y="309959"/>
                </a:lnTo>
                <a:lnTo>
                  <a:pt x="1627188" y="310753"/>
                </a:lnTo>
                <a:lnTo>
                  <a:pt x="1628379" y="311944"/>
                </a:lnTo>
                <a:lnTo>
                  <a:pt x="1629569" y="313928"/>
                </a:lnTo>
                <a:lnTo>
                  <a:pt x="1631951" y="317897"/>
                </a:lnTo>
                <a:lnTo>
                  <a:pt x="1633538" y="323850"/>
                </a:lnTo>
                <a:lnTo>
                  <a:pt x="1634729" y="331391"/>
                </a:lnTo>
                <a:lnTo>
                  <a:pt x="1635919" y="339328"/>
                </a:lnTo>
                <a:lnTo>
                  <a:pt x="1636316" y="348853"/>
                </a:lnTo>
                <a:lnTo>
                  <a:pt x="1636713" y="358775"/>
                </a:lnTo>
                <a:lnTo>
                  <a:pt x="1636316" y="368697"/>
                </a:lnTo>
                <a:lnTo>
                  <a:pt x="1635919" y="377825"/>
                </a:lnTo>
                <a:lnTo>
                  <a:pt x="1634729" y="385763"/>
                </a:lnTo>
                <a:lnTo>
                  <a:pt x="1633538" y="393303"/>
                </a:lnTo>
                <a:lnTo>
                  <a:pt x="1631951" y="399256"/>
                </a:lnTo>
                <a:lnTo>
                  <a:pt x="1629569" y="404019"/>
                </a:lnTo>
                <a:lnTo>
                  <a:pt x="1628379" y="405209"/>
                </a:lnTo>
                <a:lnTo>
                  <a:pt x="1627188" y="406400"/>
                </a:lnTo>
                <a:lnTo>
                  <a:pt x="1626394" y="407194"/>
                </a:lnTo>
                <a:lnTo>
                  <a:pt x="1625204" y="407591"/>
                </a:lnTo>
                <a:lnTo>
                  <a:pt x="1623616" y="407194"/>
                </a:lnTo>
                <a:lnTo>
                  <a:pt x="1622426" y="406400"/>
                </a:lnTo>
                <a:lnTo>
                  <a:pt x="1621235" y="405209"/>
                </a:lnTo>
                <a:lnTo>
                  <a:pt x="1620044" y="403622"/>
                </a:lnTo>
                <a:lnTo>
                  <a:pt x="1618060" y="398463"/>
                </a:lnTo>
                <a:lnTo>
                  <a:pt x="1616076" y="392113"/>
                </a:lnTo>
                <a:lnTo>
                  <a:pt x="1614885" y="400447"/>
                </a:lnTo>
                <a:lnTo>
                  <a:pt x="1613694" y="409178"/>
                </a:lnTo>
                <a:lnTo>
                  <a:pt x="1612107" y="417116"/>
                </a:lnTo>
                <a:lnTo>
                  <a:pt x="1609726" y="425053"/>
                </a:lnTo>
                <a:lnTo>
                  <a:pt x="1607344" y="432594"/>
                </a:lnTo>
                <a:lnTo>
                  <a:pt x="1604963" y="440135"/>
                </a:lnTo>
                <a:lnTo>
                  <a:pt x="1601788" y="447278"/>
                </a:lnTo>
                <a:lnTo>
                  <a:pt x="1599010" y="454025"/>
                </a:lnTo>
                <a:lnTo>
                  <a:pt x="1595438" y="460772"/>
                </a:lnTo>
                <a:lnTo>
                  <a:pt x="1592263" y="467519"/>
                </a:lnTo>
                <a:lnTo>
                  <a:pt x="1588294" y="473869"/>
                </a:lnTo>
                <a:lnTo>
                  <a:pt x="1584326" y="479822"/>
                </a:lnTo>
                <a:lnTo>
                  <a:pt x="1579960" y="485775"/>
                </a:lnTo>
                <a:lnTo>
                  <a:pt x="1575594" y="491331"/>
                </a:lnTo>
                <a:lnTo>
                  <a:pt x="1571626" y="496491"/>
                </a:lnTo>
                <a:lnTo>
                  <a:pt x="1566863" y="501253"/>
                </a:lnTo>
                <a:lnTo>
                  <a:pt x="1562101" y="506016"/>
                </a:lnTo>
                <a:lnTo>
                  <a:pt x="1557735" y="510778"/>
                </a:lnTo>
                <a:lnTo>
                  <a:pt x="1552576" y="514747"/>
                </a:lnTo>
                <a:lnTo>
                  <a:pt x="1547416" y="518716"/>
                </a:lnTo>
                <a:lnTo>
                  <a:pt x="1542257" y="521891"/>
                </a:lnTo>
                <a:lnTo>
                  <a:pt x="1537494" y="525463"/>
                </a:lnTo>
                <a:lnTo>
                  <a:pt x="1532335" y="528241"/>
                </a:lnTo>
                <a:lnTo>
                  <a:pt x="1527176" y="531416"/>
                </a:lnTo>
                <a:lnTo>
                  <a:pt x="1522016" y="533400"/>
                </a:lnTo>
                <a:lnTo>
                  <a:pt x="1517254" y="535385"/>
                </a:lnTo>
                <a:lnTo>
                  <a:pt x="1512094" y="537766"/>
                </a:lnTo>
                <a:lnTo>
                  <a:pt x="1506935" y="538957"/>
                </a:lnTo>
                <a:lnTo>
                  <a:pt x="1502569" y="540147"/>
                </a:lnTo>
                <a:lnTo>
                  <a:pt x="1497410" y="540941"/>
                </a:lnTo>
                <a:lnTo>
                  <a:pt x="1492648" y="541338"/>
                </a:lnTo>
                <a:lnTo>
                  <a:pt x="1487488" y="541338"/>
                </a:lnTo>
                <a:lnTo>
                  <a:pt x="1483916" y="541338"/>
                </a:lnTo>
                <a:lnTo>
                  <a:pt x="1479948" y="540941"/>
                </a:lnTo>
                <a:lnTo>
                  <a:pt x="1475979" y="540147"/>
                </a:lnTo>
                <a:lnTo>
                  <a:pt x="1471613" y="538957"/>
                </a:lnTo>
                <a:lnTo>
                  <a:pt x="1466851" y="537369"/>
                </a:lnTo>
                <a:lnTo>
                  <a:pt x="1462485" y="535385"/>
                </a:lnTo>
                <a:lnTo>
                  <a:pt x="1452960" y="531019"/>
                </a:lnTo>
                <a:lnTo>
                  <a:pt x="1443435" y="525066"/>
                </a:lnTo>
                <a:lnTo>
                  <a:pt x="1433513" y="517922"/>
                </a:lnTo>
                <a:lnTo>
                  <a:pt x="1423988" y="509985"/>
                </a:lnTo>
                <a:lnTo>
                  <a:pt x="1414066" y="500460"/>
                </a:lnTo>
                <a:lnTo>
                  <a:pt x="1404938" y="490538"/>
                </a:lnTo>
                <a:lnTo>
                  <a:pt x="1395810" y="479425"/>
                </a:lnTo>
                <a:lnTo>
                  <a:pt x="1386682" y="467519"/>
                </a:lnTo>
                <a:lnTo>
                  <a:pt x="1378744" y="454819"/>
                </a:lnTo>
                <a:lnTo>
                  <a:pt x="1375173" y="448072"/>
                </a:lnTo>
                <a:lnTo>
                  <a:pt x="1371601" y="441325"/>
                </a:lnTo>
                <a:lnTo>
                  <a:pt x="1368426" y="434578"/>
                </a:lnTo>
                <a:lnTo>
                  <a:pt x="1364854" y="427434"/>
                </a:lnTo>
                <a:lnTo>
                  <a:pt x="1362076" y="420291"/>
                </a:lnTo>
                <a:lnTo>
                  <a:pt x="1359298" y="412750"/>
                </a:lnTo>
                <a:lnTo>
                  <a:pt x="1356916" y="405209"/>
                </a:lnTo>
                <a:lnTo>
                  <a:pt x="1354932" y="397669"/>
                </a:lnTo>
                <a:lnTo>
                  <a:pt x="1352948" y="402828"/>
                </a:lnTo>
                <a:lnTo>
                  <a:pt x="1350963" y="406400"/>
                </a:lnTo>
                <a:lnTo>
                  <a:pt x="1350169" y="408384"/>
                </a:lnTo>
                <a:lnTo>
                  <a:pt x="1349376" y="409178"/>
                </a:lnTo>
                <a:lnTo>
                  <a:pt x="1348185" y="409972"/>
                </a:lnTo>
                <a:lnTo>
                  <a:pt x="1346994" y="409972"/>
                </a:lnTo>
                <a:lnTo>
                  <a:pt x="1345407" y="409972"/>
                </a:lnTo>
                <a:lnTo>
                  <a:pt x="1344613" y="409178"/>
                </a:lnTo>
                <a:lnTo>
                  <a:pt x="1343423" y="407591"/>
                </a:lnTo>
                <a:lnTo>
                  <a:pt x="1342232" y="406003"/>
                </a:lnTo>
                <a:lnTo>
                  <a:pt x="1340248" y="401638"/>
                </a:lnTo>
                <a:lnTo>
                  <a:pt x="1338263" y="395684"/>
                </a:lnTo>
                <a:lnTo>
                  <a:pt x="1337073" y="388541"/>
                </a:lnTo>
                <a:lnTo>
                  <a:pt x="1335882" y="379809"/>
                </a:lnTo>
                <a:lnTo>
                  <a:pt x="1335088" y="371078"/>
                </a:lnTo>
                <a:lnTo>
                  <a:pt x="1335088" y="361156"/>
                </a:lnTo>
                <a:lnTo>
                  <a:pt x="1335088" y="351234"/>
                </a:lnTo>
                <a:lnTo>
                  <a:pt x="1335882" y="342106"/>
                </a:lnTo>
                <a:lnTo>
                  <a:pt x="1337073" y="333772"/>
                </a:lnTo>
                <a:lnTo>
                  <a:pt x="1338263" y="326231"/>
                </a:lnTo>
                <a:lnTo>
                  <a:pt x="1340248" y="320675"/>
                </a:lnTo>
                <a:lnTo>
                  <a:pt x="1342232" y="315912"/>
                </a:lnTo>
                <a:lnTo>
                  <a:pt x="1343423" y="314325"/>
                </a:lnTo>
                <a:lnTo>
                  <a:pt x="1344613" y="312737"/>
                </a:lnTo>
                <a:lnTo>
                  <a:pt x="1345407" y="312341"/>
                </a:lnTo>
                <a:lnTo>
                  <a:pt x="1346994" y="311944"/>
                </a:lnTo>
                <a:lnTo>
                  <a:pt x="1347788" y="311944"/>
                </a:lnTo>
                <a:lnTo>
                  <a:pt x="1348582" y="312341"/>
                </a:lnTo>
                <a:lnTo>
                  <a:pt x="1348979" y="300037"/>
                </a:lnTo>
                <a:lnTo>
                  <a:pt x="1349773" y="294084"/>
                </a:lnTo>
                <a:lnTo>
                  <a:pt x="1350566" y="288528"/>
                </a:lnTo>
                <a:lnTo>
                  <a:pt x="1350169" y="281781"/>
                </a:lnTo>
                <a:lnTo>
                  <a:pt x="1349773" y="275431"/>
                </a:lnTo>
                <a:lnTo>
                  <a:pt x="1349773" y="269081"/>
                </a:lnTo>
                <a:lnTo>
                  <a:pt x="1350169" y="263525"/>
                </a:lnTo>
                <a:lnTo>
                  <a:pt x="1350566" y="257969"/>
                </a:lnTo>
                <a:lnTo>
                  <a:pt x="1351360" y="253206"/>
                </a:lnTo>
                <a:lnTo>
                  <a:pt x="1352154" y="248444"/>
                </a:lnTo>
                <a:lnTo>
                  <a:pt x="1353741" y="243681"/>
                </a:lnTo>
                <a:lnTo>
                  <a:pt x="1355329" y="240109"/>
                </a:lnTo>
                <a:lnTo>
                  <a:pt x="1356916" y="236140"/>
                </a:lnTo>
                <a:lnTo>
                  <a:pt x="1358901" y="232569"/>
                </a:lnTo>
                <a:lnTo>
                  <a:pt x="1361282" y="229394"/>
                </a:lnTo>
                <a:lnTo>
                  <a:pt x="1363663" y="226615"/>
                </a:lnTo>
                <a:lnTo>
                  <a:pt x="1366044" y="223837"/>
                </a:lnTo>
                <a:lnTo>
                  <a:pt x="1369219" y="221456"/>
                </a:lnTo>
                <a:lnTo>
                  <a:pt x="1371998" y="219472"/>
                </a:lnTo>
                <a:lnTo>
                  <a:pt x="1358504" y="219869"/>
                </a:lnTo>
                <a:lnTo>
                  <a:pt x="1348582" y="219869"/>
                </a:lnTo>
                <a:lnTo>
                  <a:pt x="1339454" y="220662"/>
                </a:lnTo>
                <a:lnTo>
                  <a:pt x="1345407" y="217090"/>
                </a:lnTo>
                <a:lnTo>
                  <a:pt x="1351757" y="213122"/>
                </a:lnTo>
                <a:lnTo>
                  <a:pt x="1358107" y="208756"/>
                </a:lnTo>
                <a:lnTo>
                  <a:pt x="1364457" y="203597"/>
                </a:lnTo>
                <a:lnTo>
                  <a:pt x="1376760" y="194865"/>
                </a:lnTo>
                <a:lnTo>
                  <a:pt x="1382316" y="190897"/>
                </a:lnTo>
                <a:lnTo>
                  <a:pt x="1387476" y="187722"/>
                </a:lnTo>
                <a:lnTo>
                  <a:pt x="1401763" y="180975"/>
                </a:lnTo>
                <a:lnTo>
                  <a:pt x="1415257" y="175022"/>
                </a:lnTo>
                <a:lnTo>
                  <a:pt x="1428751" y="170259"/>
                </a:lnTo>
                <a:lnTo>
                  <a:pt x="1441054" y="166687"/>
                </a:lnTo>
                <a:lnTo>
                  <a:pt x="1453754" y="163115"/>
                </a:lnTo>
                <a:lnTo>
                  <a:pt x="1466057" y="161131"/>
                </a:lnTo>
                <a:lnTo>
                  <a:pt x="1477963" y="159544"/>
                </a:lnTo>
                <a:lnTo>
                  <a:pt x="1489473" y="159147"/>
                </a:lnTo>
                <a:lnTo>
                  <a:pt x="1500585" y="158750"/>
                </a:lnTo>
                <a:close/>
                <a:moveTo>
                  <a:pt x="354192" y="158750"/>
                </a:moveTo>
                <a:lnTo>
                  <a:pt x="365290" y="159147"/>
                </a:lnTo>
                <a:lnTo>
                  <a:pt x="375199" y="159940"/>
                </a:lnTo>
                <a:lnTo>
                  <a:pt x="385108" y="161528"/>
                </a:lnTo>
                <a:lnTo>
                  <a:pt x="394620" y="163115"/>
                </a:lnTo>
                <a:lnTo>
                  <a:pt x="403340" y="165894"/>
                </a:lnTo>
                <a:lnTo>
                  <a:pt x="412060" y="168275"/>
                </a:lnTo>
                <a:lnTo>
                  <a:pt x="420383" y="171450"/>
                </a:lnTo>
                <a:lnTo>
                  <a:pt x="428310" y="174228"/>
                </a:lnTo>
                <a:lnTo>
                  <a:pt x="435445" y="177403"/>
                </a:lnTo>
                <a:lnTo>
                  <a:pt x="442183" y="180975"/>
                </a:lnTo>
                <a:lnTo>
                  <a:pt x="448524" y="184150"/>
                </a:lnTo>
                <a:lnTo>
                  <a:pt x="460019" y="191690"/>
                </a:lnTo>
                <a:lnTo>
                  <a:pt x="469135" y="198437"/>
                </a:lnTo>
                <a:lnTo>
                  <a:pt x="476665" y="203994"/>
                </a:lnTo>
                <a:lnTo>
                  <a:pt x="482214" y="208756"/>
                </a:lnTo>
                <a:lnTo>
                  <a:pt x="486178" y="213122"/>
                </a:lnTo>
                <a:lnTo>
                  <a:pt x="484592" y="216297"/>
                </a:lnTo>
                <a:lnTo>
                  <a:pt x="483007" y="219869"/>
                </a:lnTo>
                <a:lnTo>
                  <a:pt x="480629" y="224234"/>
                </a:lnTo>
                <a:lnTo>
                  <a:pt x="477062" y="229394"/>
                </a:lnTo>
                <a:lnTo>
                  <a:pt x="472306" y="234950"/>
                </a:lnTo>
                <a:lnTo>
                  <a:pt x="467549" y="240903"/>
                </a:lnTo>
                <a:lnTo>
                  <a:pt x="461604" y="246459"/>
                </a:lnTo>
                <a:lnTo>
                  <a:pt x="458037" y="248840"/>
                </a:lnTo>
                <a:lnTo>
                  <a:pt x="454866" y="251222"/>
                </a:lnTo>
                <a:lnTo>
                  <a:pt x="450902" y="253603"/>
                </a:lnTo>
                <a:lnTo>
                  <a:pt x="446939" y="255587"/>
                </a:lnTo>
                <a:lnTo>
                  <a:pt x="442579" y="257175"/>
                </a:lnTo>
                <a:lnTo>
                  <a:pt x="437823" y="258762"/>
                </a:lnTo>
                <a:lnTo>
                  <a:pt x="433463" y="259953"/>
                </a:lnTo>
                <a:lnTo>
                  <a:pt x="428310" y="260747"/>
                </a:lnTo>
                <a:lnTo>
                  <a:pt x="423158" y="261144"/>
                </a:lnTo>
                <a:lnTo>
                  <a:pt x="417609" y="261144"/>
                </a:lnTo>
                <a:lnTo>
                  <a:pt x="411663" y="260747"/>
                </a:lnTo>
                <a:lnTo>
                  <a:pt x="406114" y="259953"/>
                </a:lnTo>
                <a:lnTo>
                  <a:pt x="399773" y="257969"/>
                </a:lnTo>
                <a:lnTo>
                  <a:pt x="393431" y="255984"/>
                </a:lnTo>
                <a:lnTo>
                  <a:pt x="386693" y="253603"/>
                </a:lnTo>
                <a:lnTo>
                  <a:pt x="379559" y="250031"/>
                </a:lnTo>
                <a:lnTo>
                  <a:pt x="371235" y="246062"/>
                </a:lnTo>
                <a:lnTo>
                  <a:pt x="362912" y="242490"/>
                </a:lnTo>
                <a:lnTo>
                  <a:pt x="396602" y="258762"/>
                </a:lnTo>
                <a:lnTo>
                  <a:pt x="412060" y="266303"/>
                </a:lnTo>
                <a:lnTo>
                  <a:pt x="419987" y="269081"/>
                </a:lnTo>
                <a:lnTo>
                  <a:pt x="427518" y="271462"/>
                </a:lnTo>
                <a:lnTo>
                  <a:pt x="434256" y="273844"/>
                </a:lnTo>
                <a:lnTo>
                  <a:pt x="440994" y="275431"/>
                </a:lnTo>
                <a:lnTo>
                  <a:pt x="447732" y="276622"/>
                </a:lnTo>
                <a:lnTo>
                  <a:pt x="453677" y="277019"/>
                </a:lnTo>
                <a:lnTo>
                  <a:pt x="459226" y="276622"/>
                </a:lnTo>
                <a:lnTo>
                  <a:pt x="464378" y="275431"/>
                </a:lnTo>
                <a:lnTo>
                  <a:pt x="469531" y="273844"/>
                </a:lnTo>
                <a:lnTo>
                  <a:pt x="471513" y="271859"/>
                </a:lnTo>
                <a:lnTo>
                  <a:pt x="473891" y="270669"/>
                </a:lnTo>
                <a:lnTo>
                  <a:pt x="475080" y="282178"/>
                </a:lnTo>
                <a:lnTo>
                  <a:pt x="475476" y="292497"/>
                </a:lnTo>
                <a:lnTo>
                  <a:pt x="475476" y="302419"/>
                </a:lnTo>
                <a:lnTo>
                  <a:pt x="475080" y="311944"/>
                </a:lnTo>
                <a:lnTo>
                  <a:pt x="476665" y="310356"/>
                </a:lnTo>
                <a:lnTo>
                  <a:pt x="477458" y="309959"/>
                </a:lnTo>
                <a:lnTo>
                  <a:pt x="478251" y="309562"/>
                </a:lnTo>
                <a:lnTo>
                  <a:pt x="479440" y="309959"/>
                </a:lnTo>
                <a:lnTo>
                  <a:pt x="481025" y="310753"/>
                </a:lnTo>
                <a:lnTo>
                  <a:pt x="482214" y="311944"/>
                </a:lnTo>
                <a:lnTo>
                  <a:pt x="483007" y="313928"/>
                </a:lnTo>
                <a:lnTo>
                  <a:pt x="484989" y="317897"/>
                </a:lnTo>
                <a:lnTo>
                  <a:pt x="486574" y="323850"/>
                </a:lnTo>
                <a:lnTo>
                  <a:pt x="488556" y="331391"/>
                </a:lnTo>
                <a:lnTo>
                  <a:pt x="489349" y="339328"/>
                </a:lnTo>
                <a:lnTo>
                  <a:pt x="490141" y="348853"/>
                </a:lnTo>
                <a:lnTo>
                  <a:pt x="490538" y="358775"/>
                </a:lnTo>
                <a:lnTo>
                  <a:pt x="490141" y="368697"/>
                </a:lnTo>
                <a:lnTo>
                  <a:pt x="489349" y="377825"/>
                </a:lnTo>
                <a:lnTo>
                  <a:pt x="488556" y="385763"/>
                </a:lnTo>
                <a:lnTo>
                  <a:pt x="486574" y="393303"/>
                </a:lnTo>
                <a:lnTo>
                  <a:pt x="484989" y="399256"/>
                </a:lnTo>
                <a:lnTo>
                  <a:pt x="483007" y="404019"/>
                </a:lnTo>
                <a:lnTo>
                  <a:pt x="482214" y="405209"/>
                </a:lnTo>
                <a:lnTo>
                  <a:pt x="481025" y="406400"/>
                </a:lnTo>
                <a:lnTo>
                  <a:pt x="479440" y="407194"/>
                </a:lnTo>
                <a:lnTo>
                  <a:pt x="478251" y="407591"/>
                </a:lnTo>
                <a:lnTo>
                  <a:pt x="477062" y="407194"/>
                </a:lnTo>
                <a:lnTo>
                  <a:pt x="475873" y="406400"/>
                </a:lnTo>
                <a:lnTo>
                  <a:pt x="475080" y="405209"/>
                </a:lnTo>
                <a:lnTo>
                  <a:pt x="473891" y="403622"/>
                </a:lnTo>
                <a:lnTo>
                  <a:pt x="471513" y="398463"/>
                </a:lnTo>
                <a:lnTo>
                  <a:pt x="469927" y="392113"/>
                </a:lnTo>
                <a:lnTo>
                  <a:pt x="468738" y="400447"/>
                </a:lnTo>
                <a:lnTo>
                  <a:pt x="467549" y="409178"/>
                </a:lnTo>
                <a:lnTo>
                  <a:pt x="465171" y="417116"/>
                </a:lnTo>
                <a:lnTo>
                  <a:pt x="463586" y="425053"/>
                </a:lnTo>
                <a:lnTo>
                  <a:pt x="461208" y="432594"/>
                </a:lnTo>
                <a:lnTo>
                  <a:pt x="458433" y="440135"/>
                </a:lnTo>
                <a:lnTo>
                  <a:pt x="455659" y="447278"/>
                </a:lnTo>
                <a:lnTo>
                  <a:pt x="452488" y="454025"/>
                </a:lnTo>
                <a:lnTo>
                  <a:pt x="449317" y="460772"/>
                </a:lnTo>
                <a:lnTo>
                  <a:pt x="445353" y="467519"/>
                </a:lnTo>
                <a:lnTo>
                  <a:pt x="441786" y="473869"/>
                </a:lnTo>
                <a:lnTo>
                  <a:pt x="437823" y="479822"/>
                </a:lnTo>
                <a:lnTo>
                  <a:pt x="433859" y="485775"/>
                </a:lnTo>
                <a:lnTo>
                  <a:pt x="429499" y="491331"/>
                </a:lnTo>
                <a:lnTo>
                  <a:pt x="424743" y="496491"/>
                </a:lnTo>
                <a:lnTo>
                  <a:pt x="420780" y="501253"/>
                </a:lnTo>
                <a:lnTo>
                  <a:pt x="416023" y="506016"/>
                </a:lnTo>
                <a:lnTo>
                  <a:pt x="410871" y="510778"/>
                </a:lnTo>
                <a:lnTo>
                  <a:pt x="406511" y="514747"/>
                </a:lnTo>
                <a:lnTo>
                  <a:pt x="401358" y="518716"/>
                </a:lnTo>
                <a:lnTo>
                  <a:pt x="396206" y="521891"/>
                </a:lnTo>
                <a:lnTo>
                  <a:pt x="391053" y="525463"/>
                </a:lnTo>
                <a:lnTo>
                  <a:pt x="386297" y="528241"/>
                </a:lnTo>
                <a:lnTo>
                  <a:pt x="381144" y="531416"/>
                </a:lnTo>
                <a:lnTo>
                  <a:pt x="375992" y="533400"/>
                </a:lnTo>
                <a:lnTo>
                  <a:pt x="370839" y="535385"/>
                </a:lnTo>
                <a:lnTo>
                  <a:pt x="366083" y="537766"/>
                </a:lnTo>
                <a:lnTo>
                  <a:pt x="360930" y="538957"/>
                </a:lnTo>
                <a:lnTo>
                  <a:pt x="355778" y="540147"/>
                </a:lnTo>
                <a:lnTo>
                  <a:pt x="351021" y="540941"/>
                </a:lnTo>
                <a:lnTo>
                  <a:pt x="346265" y="541338"/>
                </a:lnTo>
                <a:lnTo>
                  <a:pt x="341509" y="541338"/>
                </a:lnTo>
                <a:lnTo>
                  <a:pt x="337545" y="541338"/>
                </a:lnTo>
                <a:lnTo>
                  <a:pt x="333582" y="540941"/>
                </a:lnTo>
                <a:lnTo>
                  <a:pt x="329222" y="540147"/>
                </a:lnTo>
                <a:lnTo>
                  <a:pt x="325258" y="538957"/>
                </a:lnTo>
                <a:lnTo>
                  <a:pt x="320898" y="537369"/>
                </a:lnTo>
                <a:lnTo>
                  <a:pt x="316142" y="535385"/>
                </a:lnTo>
                <a:lnTo>
                  <a:pt x="307026" y="531019"/>
                </a:lnTo>
                <a:lnTo>
                  <a:pt x="297117" y="525066"/>
                </a:lnTo>
                <a:lnTo>
                  <a:pt x="287605" y="517922"/>
                </a:lnTo>
                <a:lnTo>
                  <a:pt x="278092" y="509985"/>
                </a:lnTo>
                <a:lnTo>
                  <a:pt x="268183" y="500460"/>
                </a:lnTo>
                <a:lnTo>
                  <a:pt x="258671" y="490538"/>
                </a:lnTo>
                <a:lnTo>
                  <a:pt x="249555" y="479425"/>
                </a:lnTo>
                <a:lnTo>
                  <a:pt x="240835" y="467519"/>
                </a:lnTo>
                <a:lnTo>
                  <a:pt x="232908" y="454819"/>
                </a:lnTo>
                <a:lnTo>
                  <a:pt x="228944" y="448072"/>
                </a:lnTo>
                <a:lnTo>
                  <a:pt x="225377" y="441325"/>
                </a:lnTo>
                <a:lnTo>
                  <a:pt x="221810" y="434578"/>
                </a:lnTo>
                <a:lnTo>
                  <a:pt x="219036" y="427434"/>
                </a:lnTo>
                <a:lnTo>
                  <a:pt x="215865" y="420291"/>
                </a:lnTo>
                <a:lnTo>
                  <a:pt x="213090" y="412750"/>
                </a:lnTo>
                <a:lnTo>
                  <a:pt x="211109" y="405209"/>
                </a:lnTo>
                <a:lnTo>
                  <a:pt x="208730" y="397669"/>
                </a:lnTo>
                <a:lnTo>
                  <a:pt x="207145" y="402828"/>
                </a:lnTo>
                <a:lnTo>
                  <a:pt x="205163" y="406400"/>
                </a:lnTo>
                <a:lnTo>
                  <a:pt x="204371" y="408384"/>
                </a:lnTo>
                <a:lnTo>
                  <a:pt x="203181" y="409178"/>
                </a:lnTo>
                <a:lnTo>
                  <a:pt x="201992" y="409972"/>
                </a:lnTo>
                <a:lnTo>
                  <a:pt x="200803" y="409972"/>
                </a:lnTo>
                <a:lnTo>
                  <a:pt x="199614" y="409972"/>
                </a:lnTo>
                <a:lnTo>
                  <a:pt x="198425" y="409178"/>
                </a:lnTo>
                <a:lnTo>
                  <a:pt x="197236" y="407591"/>
                </a:lnTo>
                <a:lnTo>
                  <a:pt x="196443" y="406003"/>
                </a:lnTo>
                <a:lnTo>
                  <a:pt x="194065" y="401638"/>
                </a:lnTo>
                <a:lnTo>
                  <a:pt x="192480" y="395684"/>
                </a:lnTo>
                <a:lnTo>
                  <a:pt x="190895" y="388541"/>
                </a:lnTo>
                <a:lnTo>
                  <a:pt x="190102" y="379809"/>
                </a:lnTo>
                <a:lnTo>
                  <a:pt x="188913" y="371078"/>
                </a:lnTo>
                <a:lnTo>
                  <a:pt x="188913" y="361156"/>
                </a:lnTo>
                <a:lnTo>
                  <a:pt x="188913" y="351234"/>
                </a:lnTo>
                <a:lnTo>
                  <a:pt x="190102" y="342106"/>
                </a:lnTo>
                <a:lnTo>
                  <a:pt x="190895" y="333772"/>
                </a:lnTo>
                <a:lnTo>
                  <a:pt x="192480" y="326231"/>
                </a:lnTo>
                <a:lnTo>
                  <a:pt x="194065" y="320675"/>
                </a:lnTo>
                <a:lnTo>
                  <a:pt x="196443" y="315912"/>
                </a:lnTo>
                <a:lnTo>
                  <a:pt x="197236" y="314325"/>
                </a:lnTo>
                <a:lnTo>
                  <a:pt x="198425" y="312737"/>
                </a:lnTo>
                <a:lnTo>
                  <a:pt x="199614" y="312341"/>
                </a:lnTo>
                <a:lnTo>
                  <a:pt x="200803" y="311944"/>
                </a:lnTo>
                <a:lnTo>
                  <a:pt x="201596" y="311944"/>
                </a:lnTo>
                <a:lnTo>
                  <a:pt x="201992" y="312341"/>
                </a:lnTo>
                <a:lnTo>
                  <a:pt x="203181" y="300037"/>
                </a:lnTo>
                <a:lnTo>
                  <a:pt x="203974" y="294084"/>
                </a:lnTo>
                <a:lnTo>
                  <a:pt x="204767" y="288528"/>
                </a:lnTo>
                <a:lnTo>
                  <a:pt x="204371" y="281781"/>
                </a:lnTo>
                <a:lnTo>
                  <a:pt x="203974" y="275431"/>
                </a:lnTo>
                <a:lnTo>
                  <a:pt x="203974" y="269081"/>
                </a:lnTo>
                <a:lnTo>
                  <a:pt x="203974" y="263525"/>
                </a:lnTo>
                <a:lnTo>
                  <a:pt x="204767" y="257969"/>
                </a:lnTo>
                <a:lnTo>
                  <a:pt x="205560" y="253206"/>
                </a:lnTo>
                <a:lnTo>
                  <a:pt x="206352" y="248444"/>
                </a:lnTo>
                <a:lnTo>
                  <a:pt x="207541" y="243681"/>
                </a:lnTo>
                <a:lnTo>
                  <a:pt x="209127" y="240109"/>
                </a:lnTo>
                <a:lnTo>
                  <a:pt x="211109" y="236140"/>
                </a:lnTo>
                <a:lnTo>
                  <a:pt x="213090" y="232569"/>
                </a:lnTo>
                <a:lnTo>
                  <a:pt x="215072" y="229394"/>
                </a:lnTo>
                <a:lnTo>
                  <a:pt x="217847" y="226615"/>
                </a:lnTo>
                <a:lnTo>
                  <a:pt x="220225" y="223837"/>
                </a:lnTo>
                <a:lnTo>
                  <a:pt x="222603" y="221456"/>
                </a:lnTo>
                <a:lnTo>
                  <a:pt x="225774" y="219472"/>
                </a:lnTo>
                <a:lnTo>
                  <a:pt x="212694" y="219869"/>
                </a:lnTo>
                <a:lnTo>
                  <a:pt x="201992" y="219869"/>
                </a:lnTo>
                <a:lnTo>
                  <a:pt x="193273" y="220662"/>
                </a:lnTo>
                <a:lnTo>
                  <a:pt x="199614" y="217090"/>
                </a:lnTo>
                <a:lnTo>
                  <a:pt x="205956" y="213122"/>
                </a:lnTo>
                <a:lnTo>
                  <a:pt x="212298" y="208756"/>
                </a:lnTo>
                <a:lnTo>
                  <a:pt x="218639" y="203597"/>
                </a:lnTo>
                <a:lnTo>
                  <a:pt x="230926" y="194865"/>
                </a:lnTo>
                <a:lnTo>
                  <a:pt x="236079" y="190897"/>
                </a:lnTo>
                <a:lnTo>
                  <a:pt x="241231" y="187722"/>
                </a:lnTo>
                <a:lnTo>
                  <a:pt x="255104" y="180975"/>
                </a:lnTo>
                <a:lnTo>
                  <a:pt x="268976" y="175022"/>
                </a:lnTo>
                <a:lnTo>
                  <a:pt x="282056" y="170259"/>
                </a:lnTo>
                <a:lnTo>
                  <a:pt x="295135" y="166687"/>
                </a:lnTo>
                <a:lnTo>
                  <a:pt x="307819" y="163115"/>
                </a:lnTo>
                <a:lnTo>
                  <a:pt x="320106" y="161131"/>
                </a:lnTo>
                <a:lnTo>
                  <a:pt x="331996" y="159544"/>
                </a:lnTo>
                <a:lnTo>
                  <a:pt x="343094" y="159147"/>
                </a:lnTo>
                <a:lnTo>
                  <a:pt x="354192" y="158750"/>
                </a:lnTo>
                <a:close/>
                <a:moveTo>
                  <a:pt x="923918" y="157956"/>
                </a:moveTo>
                <a:lnTo>
                  <a:pt x="917185" y="158353"/>
                </a:lnTo>
                <a:lnTo>
                  <a:pt x="910056" y="158750"/>
                </a:lnTo>
                <a:lnTo>
                  <a:pt x="902928" y="159544"/>
                </a:lnTo>
                <a:lnTo>
                  <a:pt x="895403" y="161131"/>
                </a:lnTo>
                <a:lnTo>
                  <a:pt x="881937" y="164306"/>
                </a:lnTo>
                <a:lnTo>
                  <a:pt x="875996" y="165894"/>
                </a:lnTo>
                <a:lnTo>
                  <a:pt x="870451" y="167878"/>
                </a:lnTo>
                <a:lnTo>
                  <a:pt x="870451" y="196453"/>
                </a:lnTo>
                <a:lnTo>
                  <a:pt x="871640" y="196453"/>
                </a:lnTo>
                <a:lnTo>
                  <a:pt x="876392" y="194072"/>
                </a:lnTo>
                <a:lnTo>
                  <a:pt x="881145" y="191691"/>
                </a:lnTo>
                <a:lnTo>
                  <a:pt x="887086" y="189309"/>
                </a:lnTo>
                <a:lnTo>
                  <a:pt x="893422" y="186928"/>
                </a:lnTo>
                <a:lnTo>
                  <a:pt x="900551" y="184944"/>
                </a:lnTo>
                <a:lnTo>
                  <a:pt x="907680" y="182959"/>
                </a:lnTo>
                <a:lnTo>
                  <a:pt x="914809" y="182166"/>
                </a:lnTo>
                <a:lnTo>
                  <a:pt x="922334" y="182166"/>
                </a:lnTo>
                <a:lnTo>
                  <a:pt x="926294" y="182166"/>
                </a:lnTo>
                <a:lnTo>
                  <a:pt x="930255" y="182562"/>
                </a:lnTo>
                <a:lnTo>
                  <a:pt x="934215" y="182959"/>
                </a:lnTo>
                <a:lnTo>
                  <a:pt x="937384" y="183753"/>
                </a:lnTo>
                <a:lnTo>
                  <a:pt x="940948" y="185341"/>
                </a:lnTo>
                <a:lnTo>
                  <a:pt x="944117" y="186531"/>
                </a:lnTo>
                <a:lnTo>
                  <a:pt x="947285" y="188119"/>
                </a:lnTo>
                <a:lnTo>
                  <a:pt x="950057" y="189706"/>
                </a:lnTo>
                <a:lnTo>
                  <a:pt x="952434" y="192087"/>
                </a:lnTo>
                <a:lnTo>
                  <a:pt x="954810" y="194072"/>
                </a:lnTo>
                <a:lnTo>
                  <a:pt x="956394" y="196850"/>
                </a:lnTo>
                <a:lnTo>
                  <a:pt x="957978" y="199628"/>
                </a:lnTo>
                <a:lnTo>
                  <a:pt x="959167" y="202803"/>
                </a:lnTo>
                <a:lnTo>
                  <a:pt x="959959" y="206375"/>
                </a:lnTo>
                <a:lnTo>
                  <a:pt x="960751" y="209550"/>
                </a:lnTo>
                <a:lnTo>
                  <a:pt x="960751" y="213519"/>
                </a:lnTo>
                <a:lnTo>
                  <a:pt x="959959" y="219472"/>
                </a:lnTo>
                <a:lnTo>
                  <a:pt x="959167" y="224234"/>
                </a:lnTo>
                <a:lnTo>
                  <a:pt x="957978" y="229394"/>
                </a:lnTo>
                <a:lnTo>
                  <a:pt x="955998" y="233759"/>
                </a:lnTo>
                <a:lnTo>
                  <a:pt x="954018" y="237331"/>
                </a:lnTo>
                <a:lnTo>
                  <a:pt x="950850" y="241300"/>
                </a:lnTo>
                <a:lnTo>
                  <a:pt x="947681" y="245269"/>
                </a:lnTo>
                <a:lnTo>
                  <a:pt x="943325" y="248444"/>
                </a:lnTo>
                <a:lnTo>
                  <a:pt x="939760" y="252016"/>
                </a:lnTo>
                <a:lnTo>
                  <a:pt x="935800" y="254794"/>
                </a:lnTo>
                <a:lnTo>
                  <a:pt x="931047" y="257969"/>
                </a:lnTo>
                <a:lnTo>
                  <a:pt x="925898" y="261144"/>
                </a:lnTo>
                <a:lnTo>
                  <a:pt x="906096" y="272653"/>
                </a:lnTo>
                <a:lnTo>
                  <a:pt x="906096" y="315516"/>
                </a:lnTo>
                <a:lnTo>
                  <a:pt x="931443" y="315516"/>
                </a:lnTo>
                <a:lnTo>
                  <a:pt x="931443" y="283766"/>
                </a:lnTo>
                <a:lnTo>
                  <a:pt x="942929" y="277019"/>
                </a:lnTo>
                <a:lnTo>
                  <a:pt x="953226" y="270272"/>
                </a:lnTo>
                <a:lnTo>
                  <a:pt x="958374" y="266700"/>
                </a:lnTo>
                <a:lnTo>
                  <a:pt x="963127" y="262731"/>
                </a:lnTo>
                <a:lnTo>
                  <a:pt x="967484" y="259159"/>
                </a:lnTo>
                <a:lnTo>
                  <a:pt x="971444" y="255191"/>
                </a:lnTo>
                <a:lnTo>
                  <a:pt x="975405" y="250825"/>
                </a:lnTo>
                <a:lnTo>
                  <a:pt x="978573" y="246459"/>
                </a:lnTo>
                <a:lnTo>
                  <a:pt x="981741" y="241300"/>
                </a:lnTo>
                <a:lnTo>
                  <a:pt x="984514" y="236141"/>
                </a:lnTo>
                <a:lnTo>
                  <a:pt x="986494" y="230187"/>
                </a:lnTo>
                <a:lnTo>
                  <a:pt x="988079" y="224234"/>
                </a:lnTo>
                <a:lnTo>
                  <a:pt x="989267" y="218281"/>
                </a:lnTo>
                <a:lnTo>
                  <a:pt x="989267" y="211534"/>
                </a:lnTo>
                <a:lnTo>
                  <a:pt x="989267" y="205581"/>
                </a:lnTo>
                <a:lnTo>
                  <a:pt x="988475" y="200025"/>
                </a:lnTo>
                <a:lnTo>
                  <a:pt x="986494" y="194866"/>
                </a:lnTo>
                <a:lnTo>
                  <a:pt x="984910" y="189706"/>
                </a:lnTo>
                <a:lnTo>
                  <a:pt x="982534" y="185341"/>
                </a:lnTo>
                <a:lnTo>
                  <a:pt x="979365" y="180578"/>
                </a:lnTo>
                <a:lnTo>
                  <a:pt x="975801" y="176212"/>
                </a:lnTo>
                <a:lnTo>
                  <a:pt x="971840" y="172641"/>
                </a:lnTo>
                <a:lnTo>
                  <a:pt x="967484" y="169069"/>
                </a:lnTo>
                <a:lnTo>
                  <a:pt x="962335" y="166291"/>
                </a:lnTo>
                <a:lnTo>
                  <a:pt x="956790" y="163512"/>
                </a:lnTo>
                <a:lnTo>
                  <a:pt x="951246" y="161528"/>
                </a:lnTo>
                <a:lnTo>
                  <a:pt x="944909" y="159941"/>
                </a:lnTo>
                <a:lnTo>
                  <a:pt x="938176" y="159147"/>
                </a:lnTo>
                <a:lnTo>
                  <a:pt x="931443" y="158353"/>
                </a:lnTo>
                <a:lnTo>
                  <a:pt x="923918" y="157956"/>
                </a:lnTo>
                <a:close/>
                <a:moveTo>
                  <a:pt x="925106" y="0"/>
                </a:moveTo>
                <a:lnTo>
                  <a:pt x="938968" y="0"/>
                </a:lnTo>
                <a:lnTo>
                  <a:pt x="952434" y="397"/>
                </a:lnTo>
                <a:lnTo>
                  <a:pt x="965503" y="1984"/>
                </a:lnTo>
                <a:lnTo>
                  <a:pt x="978177" y="3572"/>
                </a:lnTo>
                <a:lnTo>
                  <a:pt x="990059" y="5953"/>
                </a:lnTo>
                <a:lnTo>
                  <a:pt x="1001544" y="9128"/>
                </a:lnTo>
                <a:lnTo>
                  <a:pt x="1012238" y="12303"/>
                </a:lnTo>
                <a:lnTo>
                  <a:pt x="1022931" y="15875"/>
                </a:lnTo>
                <a:lnTo>
                  <a:pt x="1032436" y="19844"/>
                </a:lnTo>
                <a:lnTo>
                  <a:pt x="1041942" y="24209"/>
                </a:lnTo>
                <a:lnTo>
                  <a:pt x="1050259" y="28178"/>
                </a:lnTo>
                <a:lnTo>
                  <a:pt x="1058180" y="32544"/>
                </a:lnTo>
                <a:lnTo>
                  <a:pt x="1065704" y="37306"/>
                </a:lnTo>
                <a:lnTo>
                  <a:pt x="1072437" y="41275"/>
                </a:lnTo>
                <a:lnTo>
                  <a:pt x="1084715" y="50006"/>
                </a:lnTo>
                <a:lnTo>
                  <a:pt x="1093824" y="57547"/>
                </a:lnTo>
                <a:lnTo>
                  <a:pt x="1100557" y="63500"/>
                </a:lnTo>
                <a:lnTo>
                  <a:pt x="1106102" y="68659"/>
                </a:lnTo>
                <a:lnTo>
                  <a:pt x="1104121" y="73025"/>
                </a:lnTo>
                <a:lnTo>
                  <a:pt x="1101745" y="77390"/>
                </a:lnTo>
                <a:lnTo>
                  <a:pt x="1098577" y="83344"/>
                </a:lnTo>
                <a:lnTo>
                  <a:pt x="1094220" y="89694"/>
                </a:lnTo>
                <a:lnTo>
                  <a:pt x="1089071" y="96837"/>
                </a:lnTo>
                <a:lnTo>
                  <a:pt x="1082339" y="103981"/>
                </a:lnTo>
                <a:lnTo>
                  <a:pt x="1078774" y="107156"/>
                </a:lnTo>
                <a:lnTo>
                  <a:pt x="1074418" y="111125"/>
                </a:lnTo>
                <a:lnTo>
                  <a:pt x="1070457" y="113903"/>
                </a:lnTo>
                <a:lnTo>
                  <a:pt x="1066101" y="117475"/>
                </a:lnTo>
                <a:lnTo>
                  <a:pt x="1060952" y="119856"/>
                </a:lnTo>
                <a:lnTo>
                  <a:pt x="1056199" y="122237"/>
                </a:lnTo>
                <a:lnTo>
                  <a:pt x="1050655" y="125016"/>
                </a:lnTo>
                <a:lnTo>
                  <a:pt x="1045110" y="126603"/>
                </a:lnTo>
                <a:lnTo>
                  <a:pt x="1039169" y="128191"/>
                </a:lnTo>
                <a:lnTo>
                  <a:pt x="1032832" y="128984"/>
                </a:lnTo>
                <a:lnTo>
                  <a:pt x="1026100" y="129381"/>
                </a:lnTo>
                <a:lnTo>
                  <a:pt x="1018971" y="129381"/>
                </a:lnTo>
                <a:lnTo>
                  <a:pt x="1011842" y="128984"/>
                </a:lnTo>
                <a:lnTo>
                  <a:pt x="1004317" y="127794"/>
                </a:lnTo>
                <a:lnTo>
                  <a:pt x="996792" y="125809"/>
                </a:lnTo>
                <a:lnTo>
                  <a:pt x="988475" y="123428"/>
                </a:lnTo>
                <a:lnTo>
                  <a:pt x="979761" y="119856"/>
                </a:lnTo>
                <a:lnTo>
                  <a:pt x="971048" y="115490"/>
                </a:lnTo>
                <a:lnTo>
                  <a:pt x="960751" y="110728"/>
                </a:lnTo>
                <a:lnTo>
                  <a:pt x="950057" y="105965"/>
                </a:lnTo>
                <a:lnTo>
                  <a:pt x="992435" y="126603"/>
                </a:lnTo>
                <a:lnTo>
                  <a:pt x="1012634" y="135334"/>
                </a:lnTo>
                <a:lnTo>
                  <a:pt x="1022139" y="139700"/>
                </a:lnTo>
                <a:lnTo>
                  <a:pt x="1031248" y="142875"/>
                </a:lnTo>
                <a:lnTo>
                  <a:pt x="1039961" y="145653"/>
                </a:lnTo>
                <a:lnTo>
                  <a:pt x="1049070" y="147637"/>
                </a:lnTo>
                <a:lnTo>
                  <a:pt x="1056991" y="149225"/>
                </a:lnTo>
                <a:lnTo>
                  <a:pt x="1064516" y="149622"/>
                </a:lnTo>
                <a:lnTo>
                  <a:pt x="1068081" y="149622"/>
                </a:lnTo>
                <a:lnTo>
                  <a:pt x="1071645" y="149225"/>
                </a:lnTo>
                <a:lnTo>
                  <a:pt x="1075606" y="148431"/>
                </a:lnTo>
                <a:lnTo>
                  <a:pt x="1078378" y="147637"/>
                </a:lnTo>
                <a:lnTo>
                  <a:pt x="1081546" y="146844"/>
                </a:lnTo>
                <a:lnTo>
                  <a:pt x="1084715" y="145256"/>
                </a:lnTo>
                <a:lnTo>
                  <a:pt x="1087487" y="143272"/>
                </a:lnTo>
                <a:lnTo>
                  <a:pt x="1090260" y="141287"/>
                </a:lnTo>
                <a:lnTo>
                  <a:pt x="1091844" y="155972"/>
                </a:lnTo>
                <a:lnTo>
                  <a:pt x="1092240" y="169069"/>
                </a:lnTo>
                <a:lnTo>
                  <a:pt x="1092240" y="181769"/>
                </a:lnTo>
                <a:lnTo>
                  <a:pt x="1091448" y="194072"/>
                </a:lnTo>
                <a:lnTo>
                  <a:pt x="1093824" y="192087"/>
                </a:lnTo>
                <a:lnTo>
                  <a:pt x="1094616" y="191294"/>
                </a:lnTo>
                <a:lnTo>
                  <a:pt x="1096200" y="191294"/>
                </a:lnTo>
                <a:lnTo>
                  <a:pt x="1097785" y="191691"/>
                </a:lnTo>
                <a:lnTo>
                  <a:pt x="1098973" y="192484"/>
                </a:lnTo>
                <a:lnTo>
                  <a:pt x="1100557" y="194072"/>
                </a:lnTo>
                <a:lnTo>
                  <a:pt x="1101745" y="195659"/>
                </a:lnTo>
                <a:lnTo>
                  <a:pt x="1103329" y="198834"/>
                </a:lnTo>
                <a:lnTo>
                  <a:pt x="1104517" y="201612"/>
                </a:lnTo>
                <a:lnTo>
                  <a:pt x="1106894" y="209153"/>
                </a:lnTo>
                <a:lnTo>
                  <a:pt x="1108478" y="218678"/>
                </a:lnTo>
                <a:lnTo>
                  <a:pt x="1110062" y="228997"/>
                </a:lnTo>
                <a:lnTo>
                  <a:pt x="1110854" y="240506"/>
                </a:lnTo>
                <a:lnTo>
                  <a:pt x="1111250" y="253206"/>
                </a:lnTo>
                <a:lnTo>
                  <a:pt x="1110854" y="265113"/>
                </a:lnTo>
                <a:lnTo>
                  <a:pt x="1110062" y="277019"/>
                </a:lnTo>
                <a:lnTo>
                  <a:pt x="1108478" y="287734"/>
                </a:lnTo>
                <a:lnTo>
                  <a:pt x="1106894" y="296466"/>
                </a:lnTo>
                <a:lnTo>
                  <a:pt x="1104517" y="304006"/>
                </a:lnTo>
                <a:lnTo>
                  <a:pt x="1103329" y="307578"/>
                </a:lnTo>
                <a:lnTo>
                  <a:pt x="1101745" y="309959"/>
                </a:lnTo>
                <a:lnTo>
                  <a:pt x="1100557" y="311944"/>
                </a:lnTo>
                <a:lnTo>
                  <a:pt x="1098973" y="313531"/>
                </a:lnTo>
                <a:lnTo>
                  <a:pt x="1097785" y="314722"/>
                </a:lnTo>
                <a:lnTo>
                  <a:pt x="1096200" y="314722"/>
                </a:lnTo>
                <a:lnTo>
                  <a:pt x="1094220" y="314722"/>
                </a:lnTo>
                <a:lnTo>
                  <a:pt x="1093032" y="313531"/>
                </a:lnTo>
                <a:lnTo>
                  <a:pt x="1091448" y="311547"/>
                </a:lnTo>
                <a:lnTo>
                  <a:pt x="1090260" y="309563"/>
                </a:lnTo>
                <a:lnTo>
                  <a:pt x="1088279" y="306784"/>
                </a:lnTo>
                <a:lnTo>
                  <a:pt x="1087091" y="303213"/>
                </a:lnTo>
                <a:lnTo>
                  <a:pt x="1085111" y="295275"/>
                </a:lnTo>
                <a:lnTo>
                  <a:pt x="1083923" y="305594"/>
                </a:lnTo>
                <a:lnTo>
                  <a:pt x="1081546" y="316309"/>
                </a:lnTo>
                <a:lnTo>
                  <a:pt x="1079566" y="327025"/>
                </a:lnTo>
                <a:lnTo>
                  <a:pt x="1077190" y="336550"/>
                </a:lnTo>
                <a:lnTo>
                  <a:pt x="1074022" y="346075"/>
                </a:lnTo>
                <a:lnTo>
                  <a:pt x="1070853" y="355997"/>
                </a:lnTo>
                <a:lnTo>
                  <a:pt x="1067289" y="364728"/>
                </a:lnTo>
                <a:lnTo>
                  <a:pt x="1063328" y="373460"/>
                </a:lnTo>
                <a:lnTo>
                  <a:pt x="1058972" y="382588"/>
                </a:lnTo>
                <a:lnTo>
                  <a:pt x="1054219" y="390525"/>
                </a:lnTo>
                <a:lnTo>
                  <a:pt x="1049863" y="398463"/>
                </a:lnTo>
                <a:lnTo>
                  <a:pt x="1044714" y="406003"/>
                </a:lnTo>
                <a:lnTo>
                  <a:pt x="1039565" y="413147"/>
                </a:lnTo>
                <a:lnTo>
                  <a:pt x="1034021" y="420291"/>
                </a:lnTo>
                <a:lnTo>
                  <a:pt x="1028872" y="427038"/>
                </a:lnTo>
                <a:lnTo>
                  <a:pt x="1022931" y="433388"/>
                </a:lnTo>
                <a:lnTo>
                  <a:pt x="1016990" y="439341"/>
                </a:lnTo>
                <a:lnTo>
                  <a:pt x="1011050" y="444897"/>
                </a:lnTo>
                <a:lnTo>
                  <a:pt x="1004713" y="450453"/>
                </a:lnTo>
                <a:lnTo>
                  <a:pt x="998376" y="455216"/>
                </a:lnTo>
                <a:lnTo>
                  <a:pt x="992039" y="459581"/>
                </a:lnTo>
                <a:lnTo>
                  <a:pt x="985702" y="463947"/>
                </a:lnTo>
                <a:lnTo>
                  <a:pt x="979365" y="467519"/>
                </a:lnTo>
                <a:lnTo>
                  <a:pt x="973028" y="471091"/>
                </a:lnTo>
                <a:lnTo>
                  <a:pt x="966692" y="473869"/>
                </a:lnTo>
                <a:lnTo>
                  <a:pt x="959959" y="477044"/>
                </a:lnTo>
                <a:lnTo>
                  <a:pt x="954018" y="479028"/>
                </a:lnTo>
                <a:lnTo>
                  <a:pt x="947681" y="480616"/>
                </a:lnTo>
                <a:lnTo>
                  <a:pt x="941344" y="482600"/>
                </a:lnTo>
                <a:lnTo>
                  <a:pt x="935404" y="483394"/>
                </a:lnTo>
                <a:lnTo>
                  <a:pt x="929067" y="484188"/>
                </a:lnTo>
                <a:lnTo>
                  <a:pt x="923126" y="484188"/>
                </a:lnTo>
                <a:lnTo>
                  <a:pt x="917977" y="484188"/>
                </a:lnTo>
                <a:lnTo>
                  <a:pt x="912829" y="483394"/>
                </a:lnTo>
                <a:lnTo>
                  <a:pt x="908076" y="482203"/>
                </a:lnTo>
                <a:lnTo>
                  <a:pt x="902531" y="480616"/>
                </a:lnTo>
                <a:lnTo>
                  <a:pt x="896987" y="478632"/>
                </a:lnTo>
                <a:lnTo>
                  <a:pt x="891046" y="476647"/>
                </a:lnTo>
                <a:lnTo>
                  <a:pt x="885105" y="473472"/>
                </a:lnTo>
                <a:lnTo>
                  <a:pt x="879561" y="470694"/>
                </a:lnTo>
                <a:lnTo>
                  <a:pt x="873620" y="466725"/>
                </a:lnTo>
                <a:lnTo>
                  <a:pt x="867283" y="463153"/>
                </a:lnTo>
                <a:lnTo>
                  <a:pt x="861342" y="458788"/>
                </a:lnTo>
                <a:lnTo>
                  <a:pt x="855005" y="454025"/>
                </a:lnTo>
                <a:lnTo>
                  <a:pt x="848669" y="449263"/>
                </a:lnTo>
                <a:lnTo>
                  <a:pt x="842728" y="444103"/>
                </a:lnTo>
                <a:lnTo>
                  <a:pt x="836391" y="438150"/>
                </a:lnTo>
                <a:lnTo>
                  <a:pt x="830450" y="432197"/>
                </a:lnTo>
                <a:lnTo>
                  <a:pt x="824114" y="425847"/>
                </a:lnTo>
                <a:lnTo>
                  <a:pt x="818173" y="419497"/>
                </a:lnTo>
                <a:lnTo>
                  <a:pt x="812628" y="412750"/>
                </a:lnTo>
                <a:lnTo>
                  <a:pt x="807083" y="405606"/>
                </a:lnTo>
                <a:lnTo>
                  <a:pt x="801539" y="398463"/>
                </a:lnTo>
                <a:lnTo>
                  <a:pt x="795994" y="390525"/>
                </a:lnTo>
                <a:lnTo>
                  <a:pt x="790845" y="382985"/>
                </a:lnTo>
                <a:lnTo>
                  <a:pt x="786093" y="374650"/>
                </a:lnTo>
                <a:lnTo>
                  <a:pt x="780944" y="366316"/>
                </a:lnTo>
                <a:lnTo>
                  <a:pt x="776588" y="357585"/>
                </a:lnTo>
                <a:lnTo>
                  <a:pt x="772231" y="349250"/>
                </a:lnTo>
                <a:lnTo>
                  <a:pt x="768271" y="340122"/>
                </a:lnTo>
                <a:lnTo>
                  <a:pt x="764706" y="330597"/>
                </a:lnTo>
                <a:lnTo>
                  <a:pt x="761142" y="321469"/>
                </a:lnTo>
                <a:lnTo>
                  <a:pt x="758369" y="311944"/>
                </a:lnTo>
                <a:lnTo>
                  <a:pt x="755201" y="302419"/>
                </a:lnTo>
                <a:lnTo>
                  <a:pt x="753221" y="308769"/>
                </a:lnTo>
                <a:lnTo>
                  <a:pt x="750448" y="313531"/>
                </a:lnTo>
                <a:lnTo>
                  <a:pt x="749260" y="315516"/>
                </a:lnTo>
                <a:lnTo>
                  <a:pt x="748072" y="316706"/>
                </a:lnTo>
                <a:lnTo>
                  <a:pt x="746884" y="317500"/>
                </a:lnTo>
                <a:lnTo>
                  <a:pt x="745696" y="317500"/>
                </a:lnTo>
                <a:lnTo>
                  <a:pt x="743715" y="317500"/>
                </a:lnTo>
                <a:lnTo>
                  <a:pt x="742131" y="316309"/>
                </a:lnTo>
                <a:lnTo>
                  <a:pt x="740943" y="315119"/>
                </a:lnTo>
                <a:lnTo>
                  <a:pt x="739755" y="313134"/>
                </a:lnTo>
                <a:lnTo>
                  <a:pt x="738567" y="310356"/>
                </a:lnTo>
                <a:lnTo>
                  <a:pt x="736983" y="307181"/>
                </a:lnTo>
                <a:lnTo>
                  <a:pt x="734606" y="299641"/>
                </a:lnTo>
                <a:lnTo>
                  <a:pt x="733022" y="290513"/>
                </a:lnTo>
                <a:lnTo>
                  <a:pt x="731834" y="280194"/>
                </a:lnTo>
                <a:lnTo>
                  <a:pt x="730250" y="268288"/>
                </a:lnTo>
                <a:lnTo>
                  <a:pt x="730250" y="255984"/>
                </a:lnTo>
                <a:lnTo>
                  <a:pt x="730250" y="243284"/>
                </a:lnTo>
                <a:lnTo>
                  <a:pt x="731834" y="231775"/>
                </a:lnTo>
                <a:lnTo>
                  <a:pt x="733022" y="221456"/>
                </a:lnTo>
                <a:lnTo>
                  <a:pt x="734606" y="212328"/>
                </a:lnTo>
                <a:lnTo>
                  <a:pt x="736983" y="204787"/>
                </a:lnTo>
                <a:lnTo>
                  <a:pt x="738567" y="201612"/>
                </a:lnTo>
                <a:lnTo>
                  <a:pt x="739755" y="198834"/>
                </a:lnTo>
                <a:lnTo>
                  <a:pt x="740943" y="196453"/>
                </a:lnTo>
                <a:lnTo>
                  <a:pt x="742131" y="195262"/>
                </a:lnTo>
                <a:lnTo>
                  <a:pt x="743715" y="194469"/>
                </a:lnTo>
                <a:lnTo>
                  <a:pt x="745696" y="194072"/>
                </a:lnTo>
                <a:lnTo>
                  <a:pt x="746488" y="194072"/>
                </a:lnTo>
                <a:lnTo>
                  <a:pt x="747280" y="194866"/>
                </a:lnTo>
                <a:lnTo>
                  <a:pt x="747676" y="186531"/>
                </a:lnTo>
                <a:lnTo>
                  <a:pt x="748072" y="178594"/>
                </a:lnTo>
                <a:lnTo>
                  <a:pt x="748864" y="171450"/>
                </a:lnTo>
                <a:lnTo>
                  <a:pt x="750052" y="164306"/>
                </a:lnTo>
                <a:lnTo>
                  <a:pt x="749260" y="155575"/>
                </a:lnTo>
                <a:lnTo>
                  <a:pt x="748864" y="147637"/>
                </a:lnTo>
                <a:lnTo>
                  <a:pt x="748864" y="139700"/>
                </a:lnTo>
                <a:lnTo>
                  <a:pt x="749260" y="132556"/>
                </a:lnTo>
                <a:lnTo>
                  <a:pt x="750052" y="125809"/>
                </a:lnTo>
                <a:lnTo>
                  <a:pt x="751240" y="119459"/>
                </a:lnTo>
                <a:lnTo>
                  <a:pt x="752429" y="113506"/>
                </a:lnTo>
                <a:lnTo>
                  <a:pt x="754013" y="107553"/>
                </a:lnTo>
                <a:lnTo>
                  <a:pt x="755993" y="102394"/>
                </a:lnTo>
                <a:lnTo>
                  <a:pt x="758369" y="98028"/>
                </a:lnTo>
                <a:lnTo>
                  <a:pt x="760746" y="93265"/>
                </a:lnTo>
                <a:lnTo>
                  <a:pt x="763122" y="89694"/>
                </a:lnTo>
                <a:lnTo>
                  <a:pt x="766686" y="85725"/>
                </a:lnTo>
                <a:lnTo>
                  <a:pt x="769459" y="82153"/>
                </a:lnTo>
                <a:lnTo>
                  <a:pt x="773419" y="79375"/>
                </a:lnTo>
                <a:lnTo>
                  <a:pt x="776984" y="76994"/>
                </a:lnTo>
                <a:lnTo>
                  <a:pt x="760350" y="76994"/>
                </a:lnTo>
                <a:lnTo>
                  <a:pt x="747280" y="77390"/>
                </a:lnTo>
                <a:lnTo>
                  <a:pt x="735794" y="78184"/>
                </a:lnTo>
                <a:lnTo>
                  <a:pt x="743715" y="73819"/>
                </a:lnTo>
                <a:lnTo>
                  <a:pt x="752032" y="68659"/>
                </a:lnTo>
                <a:lnTo>
                  <a:pt x="759953" y="63500"/>
                </a:lnTo>
                <a:lnTo>
                  <a:pt x="767874" y="57150"/>
                </a:lnTo>
                <a:lnTo>
                  <a:pt x="782924" y="45640"/>
                </a:lnTo>
                <a:lnTo>
                  <a:pt x="790053" y="40878"/>
                </a:lnTo>
                <a:lnTo>
                  <a:pt x="796390" y="36909"/>
                </a:lnTo>
                <a:lnTo>
                  <a:pt x="814212" y="28178"/>
                </a:lnTo>
                <a:lnTo>
                  <a:pt x="831242" y="21034"/>
                </a:lnTo>
                <a:lnTo>
                  <a:pt x="848273" y="15081"/>
                </a:lnTo>
                <a:lnTo>
                  <a:pt x="864511" y="9922"/>
                </a:lnTo>
                <a:lnTo>
                  <a:pt x="880749" y="5953"/>
                </a:lnTo>
                <a:lnTo>
                  <a:pt x="895799" y="3175"/>
                </a:lnTo>
                <a:lnTo>
                  <a:pt x="910849" y="1587"/>
                </a:lnTo>
                <a:lnTo>
                  <a:pt x="925106" y="0"/>
                </a:lnTo>
                <a:close/>
              </a:path>
            </a:pathLst>
          </a:custGeom>
          <a:solidFill>
            <a:srgbClr val="124179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142730" y="2985770"/>
            <a:ext cx="296672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/>
              <a:t>公司联系方式，二维码，地址等</a:t>
            </a:r>
            <a:endParaRPr lang="zh-CN" altLang="en-US" sz="6000" b="1"/>
          </a:p>
        </p:txBody>
      </p:sp>
      <p:pic>
        <p:nvPicPr>
          <p:cNvPr id="2" name="图片 1" descr="+44 (0) 161 818 61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475" y="3175"/>
            <a:ext cx="4845685" cy="68548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436880" y="262255"/>
            <a:ext cx="3083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英腾国际教育</a:t>
            </a:r>
            <a:endParaRPr lang="zh-CN" altLang="en-US" sz="2800" b="1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5" name=" 165"/>
          <p:cNvSpPr/>
          <p:nvPr/>
        </p:nvSpPr>
        <p:spPr>
          <a:xfrm>
            <a:off x="446405" y="3175"/>
            <a:ext cx="1245235" cy="135890"/>
          </a:xfrm>
          <a:prstGeom prst="rect">
            <a:avLst/>
          </a:prstGeom>
          <a:solidFill>
            <a:srgbClr val="12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6" name="图片 5" descr="LOGO&amp;NAM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" y="6438900"/>
            <a:ext cx="1257300" cy="4191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34720" y="5233035"/>
            <a:ext cx="34823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谢谢大家</a:t>
            </a:r>
            <a:endParaRPr lang="zh-CN" altLang="en-US" sz="4000" b="1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 165"/>
          <p:cNvSpPr/>
          <p:nvPr/>
        </p:nvSpPr>
        <p:spPr>
          <a:xfrm>
            <a:off x="392430" y="4721225"/>
            <a:ext cx="144780" cy="1398905"/>
          </a:xfrm>
          <a:prstGeom prst="rect">
            <a:avLst/>
          </a:prstGeom>
          <a:solidFill>
            <a:srgbClr val="12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4" name="图片 3" descr="88645eb8d7f9e03d78434e23c929bc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490" y="1003935"/>
            <a:ext cx="4010025" cy="4010025"/>
          </a:xfrm>
          <a:prstGeom prst="rect">
            <a:avLst/>
          </a:prstGeom>
        </p:spPr>
      </p:pic>
      <p:pic>
        <p:nvPicPr>
          <p:cNvPr id="8" name="图片 7" descr="39d43b7a110386eab0c221cb246f2a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120" y="1003935"/>
            <a:ext cx="4095115" cy="4095115"/>
          </a:xfrm>
          <a:prstGeom prst="rect">
            <a:avLst/>
          </a:prstGeom>
        </p:spPr>
      </p:pic>
      <p:pic>
        <p:nvPicPr>
          <p:cNvPr id="5" name="图片 4" descr="LOGO&amp;NAM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2430" y="139065"/>
            <a:ext cx="2464435" cy="8216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5915" y="296545"/>
            <a:ext cx="2131060" cy="499745"/>
          </a:xfrm>
        </p:spPr>
        <p:txBody>
          <a:bodyPr>
            <a:normAutofit fontScale="90000"/>
          </a:bodyPr>
          <a:lstStyle/>
          <a:p>
            <a:br>
              <a:rPr lang="zh-CN" altLang="en-US" sz="2800" b="1" dirty="0" smtClean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800" b="1" dirty="0" smtClean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800" b="1" dirty="0" smtClean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主讲人 于乐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GB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工作形象照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09205" y="2224405"/>
            <a:ext cx="2550160" cy="303212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860425" y="2698115"/>
            <a:ext cx="5046980" cy="2759075"/>
            <a:chOff x="5976" y="2224"/>
            <a:chExt cx="7948" cy="4345"/>
          </a:xfrm>
        </p:grpSpPr>
        <p:pic>
          <p:nvPicPr>
            <p:cNvPr id="17" name="图片 16" descr="New,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41" y="2224"/>
              <a:ext cx="2783" cy="92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46" y="3868"/>
              <a:ext cx="1128" cy="112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76" y="5429"/>
              <a:ext cx="1128" cy="1140"/>
            </a:xfrm>
            <a:prstGeom prst="rect">
              <a:avLst/>
            </a:prstGeom>
          </p:spPr>
        </p:pic>
      </p:grpSp>
      <p:sp>
        <p:nvSpPr>
          <p:cNvPr id="165" name=" 165"/>
          <p:cNvSpPr/>
          <p:nvPr/>
        </p:nvSpPr>
        <p:spPr>
          <a:xfrm>
            <a:off x="446405" y="3175"/>
            <a:ext cx="1245235" cy="135890"/>
          </a:xfrm>
          <a:prstGeom prst="rect">
            <a:avLst/>
          </a:prstGeom>
          <a:solidFill>
            <a:srgbClr val="12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4" name="图片 13" descr="LOGO&amp;NAM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810" y="6438900"/>
            <a:ext cx="1257300" cy="419100"/>
          </a:xfrm>
          <a:prstGeom prst="rect">
            <a:avLst/>
          </a:prstGeom>
        </p:spPr>
      </p:pic>
      <p:sp>
        <p:nvSpPr>
          <p:cNvPr id="25" name="MH_SubTitle_2"/>
          <p:cNvSpPr/>
          <p:nvPr>
            <p:custDataLst>
              <p:tags r:id="rId6"/>
            </p:custDataLst>
          </p:nvPr>
        </p:nvSpPr>
        <p:spPr>
          <a:xfrm>
            <a:off x="1961103" y="1867475"/>
            <a:ext cx="2178875" cy="435529"/>
          </a:xfrm>
          <a:prstGeom prst="flowChartInputOutput">
            <a:avLst/>
          </a:prstGeom>
          <a:solidFill>
            <a:srgbClr val="12417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anchor="ctr"/>
          <a:lstStyle/>
          <a:p>
            <a:pPr marL="0" marR="0" lvl="0" indent="0" algn="ctr" defTabSz="91440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英国布拉德福德大学</a:t>
            </a:r>
            <a:endParaRPr kumimoji="0" lang="en-US" altLang="zh-CN" sz="1200" b="1" i="0" u="none" strike="noStrike" kern="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6" name="MH_SubTitle_3"/>
          <p:cNvSpPr/>
          <p:nvPr>
            <p:custDataLst>
              <p:tags r:id="rId7"/>
            </p:custDataLst>
          </p:nvPr>
        </p:nvSpPr>
        <p:spPr>
          <a:xfrm>
            <a:off x="3704450" y="1142005"/>
            <a:ext cx="2178875" cy="434294"/>
          </a:xfrm>
          <a:prstGeom prst="flowChartInputOutput">
            <a:avLst/>
          </a:prstGeom>
          <a:solidFill>
            <a:srgbClr val="12417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anchor="ctr"/>
          <a:lstStyle/>
          <a:p>
            <a:pPr marL="0" marR="0" lvl="0" indent="0" algn="ctr" defTabSz="91440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英国Inten Education Group</a:t>
            </a:r>
            <a:endParaRPr kumimoji="0" lang="zh-CN" altLang="en-US" sz="1000" b="1" i="0" u="none" strike="noStrike" kern="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7" name="MH_SubTitle_1"/>
          <p:cNvSpPr/>
          <p:nvPr>
            <p:custDataLst>
              <p:tags r:id="rId8"/>
            </p:custDataLst>
          </p:nvPr>
        </p:nvSpPr>
        <p:spPr>
          <a:xfrm>
            <a:off x="217756" y="2594178"/>
            <a:ext cx="2178875" cy="434294"/>
          </a:xfrm>
          <a:prstGeom prst="flowChartInputOutput">
            <a:avLst/>
          </a:prstGeom>
          <a:solidFill>
            <a:srgbClr val="12417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anchor="ctr">
            <a:normAutofit fontScale="70000"/>
          </a:bodyPr>
          <a:lstStyle/>
          <a:p>
            <a:pPr marL="0" marR="0" lvl="0" indent="0" algn="ctr" defTabSz="91440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北京邮电大学</a:t>
            </a:r>
            <a:endParaRPr kumimoji="0" lang="en-US" altLang="zh-CN" sz="2000" b="1" i="0" u="none" strike="noStrike" kern="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8" name="MH_Other_1"/>
          <p:cNvSpPr/>
          <p:nvPr>
            <p:custDataLst>
              <p:tags r:id="rId9"/>
            </p:custDataLst>
          </p:nvPr>
        </p:nvSpPr>
        <p:spPr>
          <a:xfrm flipH="1" flipV="1">
            <a:off x="1961103" y="2303003"/>
            <a:ext cx="435529" cy="725469"/>
          </a:xfrm>
          <a:custGeom>
            <a:avLst/>
            <a:gdLst/>
            <a:ahLst/>
            <a:cxnLst/>
            <a:rect l="l" t="t" r="r" b="b"/>
            <a:pathLst>
              <a:path w="432000" h="720080">
                <a:moveTo>
                  <a:pt x="432000" y="0"/>
                </a:moveTo>
                <a:lnTo>
                  <a:pt x="432000" y="432000"/>
                </a:lnTo>
                <a:lnTo>
                  <a:pt x="432000" y="720080"/>
                </a:lnTo>
                <a:lnTo>
                  <a:pt x="0" y="720080"/>
                </a:lnTo>
                <a:lnTo>
                  <a:pt x="0" y="432000"/>
                </a:lnTo>
                <a:close/>
              </a:path>
            </a:pathLst>
          </a:custGeom>
          <a:solidFill>
            <a:srgbClr val="E7E6E6">
              <a:lumMod val="75000"/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anchor="ctr">
            <a:normAutofit/>
          </a:bodyPr>
          <a:lstStyle/>
          <a:p>
            <a:pPr marL="0" marR="0" lvl="0" indent="0" algn="ctr" defTabSz="91440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0" cap="none" spc="0" normalizeH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9" name="MH_Other_3"/>
          <p:cNvSpPr/>
          <p:nvPr>
            <p:custDataLst>
              <p:tags r:id="rId10"/>
            </p:custDataLst>
          </p:nvPr>
        </p:nvSpPr>
        <p:spPr>
          <a:xfrm flipH="1" flipV="1">
            <a:off x="3704450" y="1576300"/>
            <a:ext cx="435528" cy="726703"/>
          </a:xfrm>
          <a:custGeom>
            <a:avLst/>
            <a:gdLst/>
            <a:ahLst/>
            <a:cxnLst/>
            <a:rect l="l" t="t" r="r" b="b"/>
            <a:pathLst>
              <a:path w="432000" h="720080">
                <a:moveTo>
                  <a:pt x="432000" y="0"/>
                </a:moveTo>
                <a:lnTo>
                  <a:pt x="432000" y="432000"/>
                </a:lnTo>
                <a:lnTo>
                  <a:pt x="432000" y="720080"/>
                </a:lnTo>
                <a:lnTo>
                  <a:pt x="0" y="720080"/>
                </a:lnTo>
                <a:lnTo>
                  <a:pt x="0" y="432000"/>
                </a:lnTo>
                <a:close/>
              </a:path>
            </a:pathLst>
          </a:custGeom>
          <a:solidFill>
            <a:srgbClr val="E7E6E6">
              <a:lumMod val="75000"/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anchor="ctr">
            <a:normAutofit/>
          </a:bodyPr>
          <a:lstStyle/>
          <a:p>
            <a:pPr marL="0" marR="0" lvl="0" indent="0" algn="ctr" defTabSz="91440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0" cap="none" spc="0" normalizeH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17756" y="3195034"/>
            <a:ext cx="1743347" cy="155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60" tIns="30480" rIns="60960" bIns="30480">
            <a:normAutofit/>
          </a:bodyPr>
          <a:lstStyle>
            <a:lvl1pPr>
              <a:defRPr>
                <a:solidFill>
                  <a:srgbClr val="FFFFFF"/>
                </a:solidFill>
                <a:latin typeface="华文细黑" panose="02010600040101010101" pitchFamily="2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华文细黑" panose="02010600040101010101" pitchFamily="2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华文细黑" panose="02010600040101010101" pitchFamily="2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华文细黑" panose="02010600040101010101" pitchFamily="2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华文细黑" panose="02010600040101010101" pitchFamily="2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华文细黑" panose="02010600040101010101" pitchFamily="2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华文细黑" panose="02010600040101010101" pitchFamily="2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华文细黑" panose="02010600040101010101" pitchFamily="2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华文细黑" panose="02010600040101010101" pitchFamily="2" charset="-122"/>
                <a:ea typeface="微软雅黑" panose="020B0503020204020204" pitchFamily="34" charset="-122"/>
              </a:defRPr>
            </a:lvl9pPr>
          </a:lstStyle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solidFill>
                  <a:srgbClr val="124179"/>
                </a:solidFill>
                <a:latin typeface="微软雅黑" panose="020B0503020204020204" pitchFamily="34" charset="-122"/>
                <a:sym typeface="+mn-ea"/>
              </a:rPr>
              <a:t>商科学士</a:t>
            </a:r>
            <a:endParaRPr lang="zh-CN" altLang="en-US" dirty="0" smtClean="0">
              <a:solidFill>
                <a:srgbClr val="124179"/>
              </a:solidFill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33" name="Text Box 1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88058" y="2589243"/>
            <a:ext cx="1633540" cy="155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60" tIns="30480" rIns="60960" bIns="30480">
            <a:normAutofit/>
          </a:bodyPr>
          <a:lstStyle>
            <a:lvl1pPr>
              <a:defRPr>
                <a:solidFill>
                  <a:srgbClr val="FFFFFF"/>
                </a:solidFill>
                <a:latin typeface="华文细黑" panose="02010600040101010101" pitchFamily="2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华文细黑" panose="02010600040101010101" pitchFamily="2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华文细黑" panose="02010600040101010101" pitchFamily="2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华文细黑" panose="02010600040101010101" pitchFamily="2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华文细黑" panose="02010600040101010101" pitchFamily="2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华文细黑" panose="02010600040101010101" pitchFamily="2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华文细黑" panose="02010600040101010101" pitchFamily="2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华文细黑" panose="02010600040101010101" pitchFamily="2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华文细黑" panose="02010600040101010101" pitchFamily="2" charset="-122"/>
                <a:ea typeface="微软雅黑" panose="020B0503020204020204" pitchFamily="34" charset="-122"/>
              </a:defRPr>
            </a:lvl9pPr>
          </a:lstStyle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solidFill>
                  <a:srgbClr val="124179"/>
                </a:solidFill>
                <a:latin typeface="微软雅黑" panose="020B0503020204020204" pitchFamily="34" charset="-122"/>
                <a:sym typeface="+mn-ea"/>
              </a:rPr>
              <a:t>商科硕士</a:t>
            </a:r>
            <a:endParaRPr lang="zh-CN" altLang="en-US" dirty="0" smtClean="0">
              <a:solidFill>
                <a:srgbClr val="124179"/>
              </a:solidFill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65950" y="1881047"/>
            <a:ext cx="1633540" cy="155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60" tIns="30480" rIns="60960" bIns="30480">
            <a:normAutofit/>
          </a:bodyPr>
          <a:lstStyle>
            <a:lvl1pPr>
              <a:defRPr>
                <a:solidFill>
                  <a:srgbClr val="FFFFFF"/>
                </a:solidFill>
                <a:latin typeface="华文细黑" panose="02010600040101010101" pitchFamily="2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华文细黑" panose="02010600040101010101" pitchFamily="2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华文细黑" panose="02010600040101010101" pitchFamily="2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华文细黑" panose="02010600040101010101" pitchFamily="2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华文细黑" panose="02010600040101010101" pitchFamily="2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华文细黑" panose="02010600040101010101" pitchFamily="2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华文细黑" panose="02010600040101010101" pitchFamily="2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华文细黑" panose="02010600040101010101" pitchFamily="2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华文细黑" panose="02010600040101010101" pitchFamily="2" charset="-122"/>
                <a:ea typeface="微软雅黑" panose="020B0503020204020204" pitchFamily="34" charset="-122"/>
              </a:defRPr>
            </a:lvl9pPr>
          </a:lstStyle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solidFill>
                  <a:srgbClr val="124179"/>
                </a:solidFill>
                <a:latin typeface="微软雅黑" panose="020B0503020204020204" pitchFamily="34" charset="-122"/>
                <a:sym typeface="+mn-ea"/>
              </a:rPr>
              <a:t>留学咨询师</a:t>
            </a:r>
            <a:endParaRPr lang="zh-CN" altLang="en-US" dirty="0" smtClean="0">
              <a:solidFill>
                <a:srgbClr val="124179"/>
              </a:solidFill>
              <a:latin typeface="微软雅黑" panose="020B0503020204020204" pitchFamily="34" charset="-122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 165"/>
          <p:cNvSpPr/>
          <p:nvPr/>
        </p:nvSpPr>
        <p:spPr>
          <a:xfrm>
            <a:off x="446405" y="3175"/>
            <a:ext cx="1245235" cy="135890"/>
          </a:xfrm>
          <a:prstGeom prst="rect">
            <a:avLst/>
          </a:prstGeom>
          <a:solidFill>
            <a:srgbClr val="12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6" name="图片 5" descr="LOGO&amp;NAM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" y="6438900"/>
            <a:ext cx="1257300" cy="4191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16610" y="4820920"/>
            <a:ext cx="55562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Wingdings" panose="05000000000000000000" charset="0"/>
              <a:buChar char=""/>
            </a:pPr>
            <a:r>
              <a:rPr lang="zh-CN" altLang="en-US" sz="2400" b="1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团队年轻有力量</a:t>
            </a:r>
            <a:endParaRPr lang="zh-CN" altLang="en-US" sz="2400" b="1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charset="0"/>
              <a:buChar char=""/>
            </a:pPr>
            <a:r>
              <a:rPr lang="zh-CN" altLang="en-US" sz="2400" b="1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顾问老师均为英国海归</a:t>
            </a:r>
            <a:endParaRPr lang="zh-CN" altLang="en-US" sz="2400" b="1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charset="0"/>
              <a:buChar char=""/>
            </a:pPr>
            <a:r>
              <a:rPr lang="en-US" altLang="zh-CN" sz="2400" b="1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British Council &amp; UCAS</a:t>
            </a:r>
            <a:r>
              <a:rPr lang="zh-CN" altLang="en-US" sz="2400" b="1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认证机构</a:t>
            </a:r>
            <a:r>
              <a:rPr lang="en-US" altLang="zh-CN" sz="2400" b="1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b="1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charset="0"/>
              <a:buChar char=""/>
            </a:pPr>
            <a:endParaRPr lang="zh-CN" altLang="en-US" sz="2400" b="1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 165"/>
          <p:cNvSpPr/>
          <p:nvPr/>
        </p:nvSpPr>
        <p:spPr>
          <a:xfrm>
            <a:off x="392430" y="4721225"/>
            <a:ext cx="144780" cy="1398905"/>
          </a:xfrm>
          <a:prstGeom prst="rect">
            <a:avLst/>
          </a:prstGeom>
          <a:solidFill>
            <a:srgbClr val="12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平行四边形 20"/>
          <p:cNvSpPr/>
          <p:nvPr>
            <p:custDataLst>
              <p:tags r:id="rId2"/>
            </p:custDataLst>
          </p:nvPr>
        </p:nvSpPr>
        <p:spPr>
          <a:xfrm>
            <a:off x="3040313" y="1442620"/>
            <a:ext cx="1505230" cy="762158"/>
          </a:xfrm>
          <a:prstGeom prst="parallelogram">
            <a:avLst/>
          </a:prstGeom>
          <a:solidFill>
            <a:srgbClr val="4D576B">
              <a:lumMod val="75000"/>
            </a:srgbClr>
          </a:solidFill>
          <a:ln>
            <a:noFill/>
          </a:ln>
        </p:spPr>
        <p:style>
          <a:lnRef idx="2">
            <a:srgbClr val="1AA3AA">
              <a:shade val="50000"/>
            </a:srgbClr>
          </a:lnRef>
          <a:fillRef idx="1">
            <a:srgbClr val="1AA3AA"/>
          </a:fillRef>
          <a:effectRef idx="0">
            <a:srgbClr val="1AA3AA"/>
          </a:effectRef>
          <a:fontRef idx="minor">
            <a:sysClr val="window" lastClr="FFFFFF"/>
          </a:fontRef>
        </p:style>
        <p:txBody>
          <a:bodyPr rtlCol="0" anchor="ctr" anchorCtr="1">
            <a:normAutofit/>
          </a:bodyPr>
          <a:p>
            <a:pPr algn="ctr"/>
            <a:endParaRPr lang="en-US" altLang="zh-CN" sz="200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平行四边形 21"/>
          <p:cNvSpPr/>
          <p:nvPr>
            <p:custDataLst>
              <p:tags r:id="rId3"/>
            </p:custDataLst>
          </p:nvPr>
        </p:nvSpPr>
        <p:spPr>
          <a:xfrm>
            <a:off x="1575289" y="3289304"/>
            <a:ext cx="1505230" cy="762158"/>
          </a:xfrm>
          <a:prstGeom prst="parallelogram">
            <a:avLst/>
          </a:prstGeom>
          <a:solidFill>
            <a:srgbClr val="1F74AD"/>
          </a:solidFill>
          <a:ln>
            <a:noFill/>
          </a:ln>
        </p:spPr>
        <p:style>
          <a:lnRef idx="2">
            <a:srgbClr val="1AA3AA">
              <a:shade val="50000"/>
            </a:srgbClr>
          </a:lnRef>
          <a:fillRef idx="1">
            <a:srgbClr val="1AA3AA"/>
          </a:fillRef>
          <a:effectRef idx="0">
            <a:srgbClr val="1AA3AA"/>
          </a:effectRef>
          <a:fontRef idx="minor">
            <a:sysClr val="window" lastClr="FFFFFF"/>
          </a:fontRef>
        </p:style>
        <p:txBody>
          <a:bodyPr rtlCol="0" anchor="ctr" anchorCtr="1">
            <a:normAutofit/>
          </a:bodyPr>
          <a:p>
            <a:pPr algn="ctr"/>
            <a:endParaRPr lang="en-US" altLang="zh-CN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平行四边形 23"/>
          <p:cNvSpPr/>
          <p:nvPr>
            <p:custDataLst>
              <p:tags r:id="rId4"/>
            </p:custDataLst>
          </p:nvPr>
        </p:nvSpPr>
        <p:spPr>
          <a:xfrm>
            <a:off x="3048273" y="3289304"/>
            <a:ext cx="1505230" cy="762158"/>
          </a:xfrm>
          <a:prstGeom prst="parallelogram">
            <a:avLst/>
          </a:prstGeom>
          <a:solidFill>
            <a:srgbClr val="3498DB"/>
          </a:solidFill>
          <a:ln>
            <a:noFill/>
          </a:ln>
        </p:spPr>
        <p:style>
          <a:lnRef idx="2">
            <a:srgbClr val="1AA3AA">
              <a:shade val="50000"/>
            </a:srgbClr>
          </a:lnRef>
          <a:fillRef idx="1">
            <a:srgbClr val="1AA3AA"/>
          </a:fillRef>
          <a:effectRef idx="0">
            <a:srgbClr val="1AA3AA"/>
          </a:effectRef>
          <a:fontRef idx="minor">
            <a:sysClr val="window" lastClr="FFFFFF"/>
          </a:fontRef>
        </p:style>
        <p:txBody>
          <a:bodyPr rtlCol="0" anchor="ctr" anchorCtr="1">
            <a:normAutofit/>
          </a:bodyPr>
          <a:p>
            <a:pPr algn="ctr"/>
            <a:endParaRPr lang="en-US" altLang="zh-CN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平行四边形 26"/>
          <p:cNvSpPr/>
          <p:nvPr>
            <p:custDataLst>
              <p:tags r:id="rId5"/>
            </p:custDataLst>
          </p:nvPr>
        </p:nvSpPr>
        <p:spPr>
          <a:xfrm>
            <a:off x="4521257" y="3289304"/>
            <a:ext cx="1505230" cy="762158"/>
          </a:xfrm>
          <a:prstGeom prst="parallelogram">
            <a:avLst/>
          </a:prstGeom>
          <a:solidFill>
            <a:srgbClr val="1AA3AA"/>
          </a:solidFill>
          <a:ln>
            <a:noFill/>
          </a:ln>
        </p:spPr>
        <p:style>
          <a:lnRef idx="2">
            <a:srgbClr val="1AA3AA">
              <a:shade val="50000"/>
            </a:srgbClr>
          </a:lnRef>
          <a:fillRef idx="1">
            <a:srgbClr val="1AA3AA"/>
          </a:fillRef>
          <a:effectRef idx="0">
            <a:srgbClr val="1AA3AA"/>
          </a:effectRef>
          <a:fontRef idx="minor">
            <a:sysClr val="window" lastClr="FFFFFF"/>
          </a:fontRef>
        </p:style>
        <p:txBody>
          <a:bodyPr rtlCol="0" anchor="ctr" anchorCtr="1">
            <a:normAutofit/>
          </a:bodyPr>
          <a:p>
            <a:pPr algn="ctr"/>
            <a:endParaRPr lang="en-US" altLang="zh-CN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>
            <p:custDataLst>
              <p:tags r:id="rId6"/>
            </p:custDataLst>
          </p:nvPr>
        </p:nvGrpSpPr>
        <p:grpSpPr>
          <a:xfrm>
            <a:off x="2353046" y="2212594"/>
            <a:ext cx="2906293" cy="956592"/>
            <a:chOff x="1327309" y="2488586"/>
            <a:chExt cx="9552331" cy="1205872"/>
          </a:xfrm>
        </p:grpSpPr>
        <p:grpSp>
          <p:nvGrpSpPr>
            <p:cNvPr id="29" name="组合 28"/>
            <p:cNvGrpSpPr/>
            <p:nvPr/>
          </p:nvGrpSpPr>
          <p:grpSpPr>
            <a:xfrm rot="10800000">
              <a:off x="1327309" y="2488586"/>
              <a:ext cx="9552331" cy="1205872"/>
              <a:chOff x="3467099" y="3350313"/>
              <a:chExt cx="5257804" cy="1205872"/>
            </a:xfrm>
          </p:grpSpPr>
          <p:cxnSp>
            <p:nvCxnSpPr>
              <p:cNvPr id="33" name="肘形连接符 32"/>
              <p:cNvCxnSpPr/>
              <p:nvPr>
                <p:custDataLst>
                  <p:tags r:id="rId7"/>
                </p:custDataLst>
              </p:nvPr>
            </p:nvCxnSpPr>
            <p:spPr>
              <a:xfrm rot="16200000" flipV="1">
                <a:off x="4178614" y="2638798"/>
                <a:ext cx="1205871" cy="2628902"/>
              </a:xfrm>
              <a:prstGeom prst="bentConnector3">
                <a:avLst/>
              </a:prstGeom>
              <a:ln w="38100">
                <a:solidFill>
                  <a:sysClr val="window" lastClr="FFFFFF">
                    <a:lumMod val="75000"/>
                  </a:sysClr>
                </a:solidFill>
                <a:tailEnd type="triangle"/>
              </a:ln>
            </p:spPr>
            <p:style>
              <a:lnRef idx="1">
                <a:srgbClr val="1F74AD"/>
              </a:lnRef>
              <a:fillRef idx="0">
                <a:srgbClr val="1F74AD"/>
              </a:fillRef>
              <a:effectRef idx="0">
                <a:srgbClr val="1F74AD"/>
              </a:effectRef>
              <a:fontRef idx="minor">
                <a:srgbClr val="000000"/>
              </a:fontRef>
            </p:style>
          </p:cxnSp>
          <p:cxnSp>
            <p:nvCxnSpPr>
              <p:cNvPr id="34" name="肘形连接符 33"/>
              <p:cNvCxnSpPr/>
              <p:nvPr>
                <p:custDataLst>
                  <p:tags r:id="rId8"/>
                </p:custDataLst>
              </p:nvPr>
            </p:nvCxnSpPr>
            <p:spPr>
              <a:xfrm rot="5400000" flipH="1" flipV="1">
                <a:off x="6807516" y="2638798"/>
                <a:ext cx="1205871" cy="2628903"/>
              </a:xfrm>
              <a:prstGeom prst="bentConnector3">
                <a:avLst/>
              </a:prstGeom>
              <a:ln w="38100">
                <a:solidFill>
                  <a:sysClr val="window" lastClr="FFFFFF">
                    <a:lumMod val="75000"/>
                  </a:sysClr>
                </a:solidFill>
                <a:tailEnd type="triangle"/>
              </a:ln>
            </p:spPr>
            <p:style>
              <a:lnRef idx="1">
                <a:srgbClr val="1F74AD"/>
              </a:lnRef>
              <a:fillRef idx="0">
                <a:srgbClr val="1F74AD"/>
              </a:fillRef>
              <a:effectRef idx="0">
                <a:srgbClr val="1F74AD"/>
              </a:effectRef>
              <a:fontRef idx="minor">
                <a:srgbClr val="000000"/>
              </a:fontRef>
            </p:style>
          </p:cxnSp>
        </p:grpSp>
        <p:cxnSp>
          <p:nvCxnSpPr>
            <p:cNvPr id="30" name="肘形连接符 29"/>
            <p:cNvCxnSpPr/>
            <p:nvPr>
              <p:custDataLst>
                <p:tags r:id="rId9"/>
              </p:custDataLst>
            </p:nvPr>
          </p:nvCxnSpPr>
          <p:spPr>
            <a:xfrm rot="5400000" flipV="1">
              <a:off x="5798692" y="3384068"/>
              <a:ext cx="612083" cy="2514"/>
            </a:xfrm>
            <a:prstGeom prst="bentConnector3">
              <a:avLst/>
            </a:prstGeom>
            <a:ln w="38100">
              <a:solidFill>
                <a:sysClr val="window" lastClr="FFFFFF">
                  <a:lumMod val="75000"/>
                </a:sysClr>
              </a:solidFill>
              <a:tailEnd type="triangle"/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</p:grpSp>
      <p:sp>
        <p:nvSpPr>
          <p:cNvPr id="7" name="文本框 6"/>
          <p:cNvSpPr txBox="1"/>
          <p:nvPr>
            <p:custDataLst>
              <p:tags r:id="rId10"/>
            </p:custDataLst>
          </p:nvPr>
        </p:nvSpPr>
        <p:spPr>
          <a:xfrm>
            <a:off x="3185987" y="1560999"/>
            <a:ext cx="1213881" cy="525400"/>
          </a:xfrm>
          <a:prstGeom prst="rect">
            <a:avLst/>
          </a:prstGeom>
          <a:noFill/>
        </p:spPr>
        <p:txBody>
          <a:bodyPr wrap="square" rtlCol="0" anchor="ctr"/>
          <a:p>
            <a:pPr algn="ctr">
              <a:lnSpc>
                <a:spcPct val="120000"/>
              </a:lnSpc>
            </a:pPr>
            <a:r>
              <a:rPr lang="zh-CN" altLang="en-US" sz="1200" spc="15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总部英国曼彻斯特</a:t>
            </a:r>
            <a:endParaRPr lang="zh-CN" altLang="en-US" sz="1200" spc="15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1"/>
            </p:custDataLst>
          </p:nvPr>
        </p:nvSpPr>
        <p:spPr>
          <a:xfrm>
            <a:off x="1720963" y="3407683"/>
            <a:ext cx="1213881" cy="525400"/>
          </a:xfrm>
          <a:prstGeom prst="rect">
            <a:avLst/>
          </a:prstGeom>
          <a:noFill/>
        </p:spPr>
        <p:txBody>
          <a:bodyPr wrap="square" rtlCol="0" anchor="ctr"/>
          <a:p>
            <a:pPr algn="ctr">
              <a:lnSpc>
                <a:spcPct val="120000"/>
              </a:lnSpc>
            </a:pPr>
            <a:r>
              <a:rPr lang="zh-CN" altLang="en-US" sz="1400" spc="15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英国</a:t>
            </a:r>
            <a:endParaRPr lang="zh-CN" altLang="en-US" sz="1400" spc="15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spc="15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谢菲尔德</a:t>
            </a:r>
            <a:endParaRPr lang="zh-CN" altLang="en-US" sz="1400" spc="15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2"/>
            </p:custDataLst>
          </p:nvPr>
        </p:nvSpPr>
        <p:spPr>
          <a:xfrm>
            <a:off x="3193948" y="3407683"/>
            <a:ext cx="1213881" cy="525400"/>
          </a:xfrm>
          <a:prstGeom prst="rect">
            <a:avLst/>
          </a:prstGeom>
          <a:noFill/>
        </p:spPr>
        <p:txBody>
          <a:bodyPr wrap="square" rtlCol="0" anchor="ctr">
            <a:normAutofit fontScale="90000"/>
          </a:bodyPr>
          <a:p>
            <a:pPr algn="ctr">
              <a:lnSpc>
                <a:spcPct val="120000"/>
              </a:lnSpc>
            </a:pPr>
            <a:r>
              <a:rPr lang="zh-CN" altLang="en-US" sz="2000" spc="15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中国沈阳</a:t>
            </a:r>
            <a:endParaRPr lang="zh-CN" altLang="en-US" sz="2000" spc="15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3"/>
            </p:custDataLst>
          </p:nvPr>
        </p:nvSpPr>
        <p:spPr>
          <a:xfrm>
            <a:off x="4666932" y="3407683"/>
            <a:ext cx="1213881" cy="525400"/>
          </a:xfrm>
          <a:prstGeom prst="rect">
            <a:avLst/>
          </a:prstGeom>
          <a:noFill/>
        </p:spPr>
        <p:txBody>
          <a:bodyPr wrap="square" rtlCol="0" anchor="ctr">
            <a:normAutofit fontScale="90000"/>
          </a:bodyPr>
          <a:p>
            <a:pPr algn="ctr">
              <a:lnSpc>
                <a:spcPct val="120000"/>
              </a:lnSpc>
            </a:pPr>
            <a:r>
              <a:rPr lang="zh-CN" altLang="en-US" sz="2000" spc="15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中国重庆</a:t>
            </a:r>
            <a:endParaRPr lang="zh-CN" altLang="en-US" sz="2000" spc="15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62685" y="1442720"/>
            <a:ext cx="1190625" cy="4000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03850" y="1442720"/>
            <a:ext cx="1151255" cy="400050"/>
          </a:xfrm>
          <a:prstGeom prst="rect">
            <a:avLst/>
          </a:prstGeom>
        </p:spPr>
      </p:pic>
      <p:pic>
        <p:nvPicPr>
          <p:cNvPr id="9" name="图片 8" descr="+44 (0) 161 818 616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46950" y="3175"/>
            <a:ext cx="4855210" cy="6868160"/>
          </a:xfrm>
          <a:prstGeom prst="rect">
            <a:avLst/>
          </a:prstGeom>
        </p:spPr>
      </p:pic>
      <p:pic>
        <p:nvPicPr>
          <p:cNvPr id="5" name="图片 4" descr="LOGO&amp;NAM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2430" y="139065"/>
            <a:ext cx="2464435" cy="821690"/>
          </a:xfrm>
          <a:prstGeom prst="rect">
            <a:avLst/>
          </a:prstGeom>
        </p:spPr>
      </p:pic>
    </p:spTree>
    <p:custDataLst>
      <p:tags r:id="rId17"/>
    </p:custData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446405" y="139065"/>
            <a:ext cx="975360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zh-CN" altLang="en-US" sz="2800" b="1" dirty="0" smtClean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开篇</a:t>
            </a:r>
            <a:endParaRPr lang="zh-CN" altLang="en-US" sz="2800" b="1" dirty="0" smtClean="0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776136" y="2548582"/>
            <a:ext cx="1553478" cy="1551195"/>
          </a:xfrm>
          <a:prstGeom prst="ellipse">
            <a:avLst/>
          </a:prstGeom>
          <a:noFill/>
          <a:ln>
            <a:solidFill>
              <a:sysClr val="window" lastClr="FFFFFF"/>
            </a:solidFill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kumimoji="1" lang="zh-CN" altLang="en-US" b="1">
              <a:solidFill>
                <a:srgbClr val="FFC000"/>
              </a:solidFill>
            </a:endParaRPr>
          </a:p>
        </p:txBody>
      </p:sp>
      <p:sp>
        <p:nvSpPr>
          <p:cNvPr id="28" name="环形箭头 27"/>
          <p:cNvSpPr/>
          <p:nvPr>
            <p:custDataLst>
              <p:tags r:id="rId1"/>
            </p:custDataLst>
          </p:nvPr>
        </p:nvSpPr>
        <p:spPr>
          <a:xfrm rot="20484150">
            <a:off x="3968082" y="1476634"/>
            <a:ext cx="4638248" cy="4638248"/>
          </a:xfrm>
          <a:prstGeom prst="circularArrow">
            <a:avLst>
              <a:gd name="adj1" fmla="val 3344"/>
              <a:gd name="adj2" fmla="val 330680"/>
              <a:gd name="adj3" fmla="val 13751966"/>
              <a:gd name="adj4" fmla="val 14242613"/>
              <a:gd name="adj5" fmla="val 3240"/>
            </a:avLst>
          </a:prstGeom>
          <a:solidFill>
            <a:srgbClr val="DDDDDD"/>
          </a:solidFill>
        </p:spPr>
        <p:style>
          <a:lnRef idx="0">
            <a:srgbClr val="47B6E7">
              <a:hueOff val="0"/>
              <a:satOff val="0"/>
              <a:lumOff val="0"/>
              <a:alphaOff val="0"/>
            </a:srgbClr>
          </a:lnRef>
          <a:fillRef idx="1">
            <a:srgbClr val="47B6E7">
              <a:tint val="40000"/>
              <a:hueOff val="0"/>
              <a:satOff val="0"/>
              <a:lumOff val="0"/>
              <a:alphaOff val="0"/>
            </a:srgbClr>
          </a:fillRef>
          <a:effectRef idx="0">
            <a:srgbClr val="47B6E7">
              <a:tint val="40000"/>
              <a:hueOff val="0"/>
              <a:satOff val="0"/>
              <a:lumOff val="0"/>
              <a:alphaOff val="0"/>
            </a:srgbClr>
          </a:effectRef>
          <a:fontRef idx="minor">
            <a:sysClr val="windowText" lastClr="000000">
              <a:hueOff val="0"/>
              <a:satOff val="0"/>
              <a:lumOff val="0"/>
              <a:alphaOff val="0"/>
            </a:sysClr>
          </a:fontRef>
        </p:style>
        <p:txBody>
          <a:bodyPr/>
          <a:p>
            <a:endParaRPr lang="zh-CN" altLang="en-US"/>
          </a:p>
        </p:txBody>
      </p:sp>
      <p:sp>
        <p:nvSpPr>
          <p:cNvPr id="29" name="MH_SubTitle_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81512" y="1167753"/>
            <a:ext cx="1411629" cy="1381323"/>
          </a:xfrm>
          <a:prstGeom prst="ellipse">
            <a:avLst/>
          </a:prstGeom>
          <a:solidFill>
            <a:srgbClr val="124179"/>
          </a:solidFill>
          <a:ln>
            <a:noFill/>
          </a:ln>
        </p:spPr>
        <p:txBody>
          <a:bodyPr wrap="square" lIns="0" tIns="0" rIns="0" bIns="0" anchor="ctr">
            <a:normAutofit/>
          </a:bodyPr>
          <a:p>
            <a:pPr algn="ctr"/>
            <a:r>
              <a:rPr kumimoji="1" lang="zh-CN" altLang="en-US" b="1" dirty="0">
                <a:solidFill>
                  <a:schemeClr val="bg1"/>
                </a:solidFill>
                <a:ea typeface="+mn-lt"/>
                <a:cs typeface="等线" panose="02010600030101010101" charset="-122"/>
                <a:sym typeface="+mn-ea"/>
              </a:rPr>
              <a:t>为什么</a:t>
            </a:r>
            <a:endParaRPr kumimoji="1" lang="zh-CN" altLang="en-US" b="1" dirty="0">
              <a:solidFill>
                <a:schemeClr val="bg1"/>
              </a:solidFill>
              <a:ea typeface="+mn-lt"/>
              <a:cs typeface="等线" panose="02010600030101010101" charset="-122"/>
              <a:sym typeface="+mn-ea"/>
            </a:endParaRPr>
          </a:p>
          <a:p>
            <a:pPr algn="ctr"/>
            <a:endParaRPr kumimoji="1" lang="zh-CN" altLang="en-US" b="1" dirty="0">
              <a:solidFill>
                <a:schemeClr val="bg1"/>
              </a:solidFill>
              <a:ea typeface="+mn-lt"/>
              <a:cs typeface="等线" panose="02010600030101010101" charset="-122"/>
              <a:sym typeface="+mn-ea"/>
            </a:endParaRPr>
          </a:p>
          <a:p>
            <a:pPr algn="ctr"/>
            <a:r>
              <a:rPr kumimoji="1" lang="zh-CN" altLang="en-US" b="1" dirty="0">
                <a:solidFill>
                  <a:schemeClr val="bg1"/>
                </a:solidFill>
                <a:ea typeface="+mn-lt"/>
                <a:cs typeface="等线" panose="02010600030101010101" charset="-122"/>
                <a:sym typeface="+mn-ea"/>
              </a:rPr>
              <a:t>留学</a:t>
            </a:r>
            <a:endParaRPr kumimoji="1" lang="zh-CN" altLang="en-US" b="1" dirty="0">
              <a:solidFill>
                <a:schemeClr val="bg1"/>
              </a:solidFill>
              <a:ea typeface="+mn-lt"/>
              <a:cs typeface="等线" panose="02010600030101010101" charset="-122"/>
              <a:sym typeface="+mn-ea"/>
            </a:endParaRPr>
          </a:p>
        </p:txBody>
      </p:sp>
      <p:sp>
        <p:nvSpPr>
          <p:cNvPr id="30" name="MH_SubTitle_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37346" y="3954845"/>
            <a:ext cx="1411629" cy="1381323"/>
          </a:xfrm>
          <a:prstGeom prst="ellipse">
            <a:avLst/>
          </a:prstGeom>
          <a:solidFill>
            <a:srgbClr val="124179"/>
          </a:solidFill>
          <a:ln>
            <a:noFill/>
          </a:ln>
        </p:spPr>
        <p:txBody>
          <a:bodyPr wrap="square" lIns="0" tIns="0" rIns="0" bIns="0" anchor="ctr">
            <a:normAutofit/>
          </a:bodyPr>
          <a:p>
            <a:pPr algn="ctr"/>
            <a:r>
              <a:rPr kumimoji="1" lang="zh-CN" altLang="en-US" b="1" dirty="0">
                <a:solidFill>
                  <a:schemeClr val="bg1"/>
                </a:solidFill>
                <a:ea typeface="+mn-lt"/>
                <a:cs typeface="等线" panose="02010600030101010101" charset="-122"/>
                <a:sym typeface="+mn-ea"/>
              </a:rPr>
              <a:t>为什么</a:t>
            </a:r>
            <a:endParaRPr kumimoji="1" lang="zh-CN" altLang="en-US" b="1" dirty="0">
              <a:solidFill>
                <a:schemeClr val="bg1"/>
              </a:solidFill>
              <a:ea typeface="+mn-lt"/>
              <a:cs typeface="等线" panose="02010600030101010101" charset="-122"/>
              <a:sym typeface="+mn-ea"/>
            </a:endParaRPr>
          </a:p>
          <a:p>
            <a:pPr algn="ctr"/>
            <a:endParaRPr kumimoji="1" lang="zh-CN" altLang="en-US" b="1" dirty="0">
              <a:solidFill>
                <a:schemeClr val="bg1"/>
              </a:solidFill>
              <a:ea typeface="+mn-lt"/>
              <a:cs typeface="等线" panose="02010600030101010101" charset="-122"/>
              <a:sym typeface="+mn-ea"/>
            </a:endParaRPr>
          </a:p>
          <a:p>
            <a:pPr algn="ctr"/>
            <a:r>
              <a:rPr kumimoji="1" lang="zh-CN" altLang="en-US" b="1" dirty="0">
                <a:solidFill>
                  <a:schemeClr val="bg1"/>
                </a:solidFill>
                <a:ea typeface="+mn-lt"/>
                <a:cs typeface="等线" panose="02010600030101010101" charset="-122"/>
                <a:sym typeface="+mn-ea"/>
              </a:rPr>
              <a:t>英国</a:t>
            </a:r>
            <a:endParaRPr kumimoji="1" lang="zh-CN" altLang="en-US" b="1" dirty="0">
              <a:solidFill>
                <a:schemeClr val="bg1"/>
              </a:solidFill>
              <a:ea typeface="+mn-lt"/>
              <a:cs typeface="等线" panose="02010600030101010101" charset="-122"/>
              <a:sym typeface="+mn-ea"/>
            </a:endParaRPr>
          </a:p>
        </p:txBody>
      </p:sp>
      <p:sp>
        <p:nvSpPr>
          <p:cNvPr id="31" name="MH_SubTitle_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69493" y="3954780"/>
            <a:ext cx="1411629" cy="1381323"/>
          </a:xfrm>
          <a:prstGeom prst="ellipse">
            <a:avLst/>
          </a:prstGeom>
          <a:solidFill>
            <a:srgbClr val="124179"/>
          </a:solidFill>
          <a:ln>
            <a:noFill/>
          </a:ln>
        </p:spPr>
        <p:txBody>
          <a:bodyPr wrap="square" lIns="0" tIns="0" rIns="0" bIns="0" anchor="ctr">
            <a:normAutofit lnSpcReduction="20000"/>
          </a:bodyPr>
          <a:p>
            <a:pPr algn="ctr"/>
            <a:r>
              <a:rPr kumimoji="1" lang="zh-CN" altLang="en-US" b="1" dirty="0">
                <a:solidFill>
                  <a:schemeClr val="bg1"/>
                </a:solidFill>
                <a:ea typeface="等线" panose="02010600030101010101" charset="-122"/>
                <a:cs typeface="等线" panose="02010600030101010101" charset="-122"/>
                <a:sym typeface="+mn-ea"/>
              </a:rPr>
              <a:t>我</a:t>
            </a:r>
            <a:endParaRPr kumimoji="1" lang="zh-CN" altLang="en-US" b="1" dirty="0">
              <a:solidFill>
                <a:schemeClr val="bg1"/>
              </a:solidFill>
              <a:ea typeface="等线" panose="02010600030101010101" charset="-122"/>
              <a:cs typeface="等线" panose="02010600030101010101" charset="-122"/>
              <a:sym typeface="+mn-ea"/>
            </a:endParaRPr>
          </a:p>
          <a:p>
            <a:pPr algn="ctr"/>
            <a:endParaRPr kumimoji="1" lang="zh-CN" altLang="en-US" b="1" dirty="0">
              <a:solidFill>
                <a:schemeClr val="bg1"/>
              </a:solidFill>
              <a:ea typeface="等线" panose="02010600030101010101" charset="-122"/>
              <a:cs typeface="等线" panose="02010600030101010101" charset="-122"/>
              <a:sym typeface="+mn-ea"/>
            </a:endParaRPr>
          </a:p>
          <a:p>
            <a:pPr algn="ctr"/>
            <a:r>
              <a:rPr kumimoji="1" lang="zh-CN" altLang="en-US" b="1" dirty="0">
                <a:solidFill>
                  <a:schemeClr val="bg1"/>
                </a:solidFill>
                <a:ea typeface="等线" panose="02010600030101010101" charset="-122"/>
                <a:cs typeface="等线" panose="02010600030101010101" charset="-122"/>
                <a:sym typeface="+mn-ea"/>
              </a:rPr>
              <a:t>  可以吗？</a:t>
            </a:r>
            <a:endParaRPr kumimoji="1" lang="zh-CN" altLang="en-US" b="1" dirty="0">
              <a:solidFill>
                <a:schemeClr val="bg1"/>
              </a:solidFill>
              <a:ea typeface="等线" panose="02010600030101010101" charset="-122"/>
              <a:cs typeface="等线" panose="02010600030101010101" charset="-122"/>
              <a:sym typeface="+mn-ea"/>
            </a:endParaRPr>
          </a:p>
          <a:p>
            <a:pPr algn="ctr">
              <a:lnSpc>
                <a:spcPct val="110000"/>
              </a:lnSpc>
              <a:defRPr/>
            </a:pPr>
            <a:endParaRPr kumimoji="1" lang="zh-CN" altLang="en-US" b="1" dirty="0">
              <a:solidFill>
                <a:schemeClr val="bg1"/>
              </a:solidFill>
              <a:ea typeface="等线" panose="02010600030101010101" charset="-122"/>
              <a:cs typeface="等线" panose="02010600030101010101" charset="-122"/>
              <a:sym typeface="+mn-ea"/>
            </a:endParaRPr>
          </a:p>
        </p:txBody>
      </p:sp>
      <p:sp>
        <p:nvSpPr>
          <p:cNvPr id="165" name=" 165"/>
          <p:cNvSpPr/>
          <p:nvPr/>
        </p:nvSpPr>
        <p:spPr>
          <a:xfrm>
            <a:off x="446405" y="3175"/>
            <a:ext cx="1245235" cy="135890"/>
          </a:xfrm>
          <a:prstGeom prst="rect">
            <a:avLst/>
          </a:prstGeom>
          <a:solidFill>
            <a:srgbClr val="12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" name="图片 1" descr="LOGO&amp;NAM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810" y="6438900"/>
            <a:ext cx="1257300" cy="41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/>
        </p:nvSpPr>
        <p:spPr>
          <a:xfrm>
            <a:off x="399959" y="220979"/>
            <a:ext cx="5170715" cy="4781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GB" sz="2800" dirty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分享内容</a:t>
            </a:r>
            <a:endParaRPr lang="zh-CN" altLang="en-GB" sz="2800" dirty="0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5" name=" 165"/>
          <p:cNvSpPr/>
          <p:nvPr/>
        </p:nvSpPr>
        <p:spPr>
          <a:xfrm>
            <a:off x="446405" y="3175"/>
            <a:ext cx="1245235" cy="135890"/>
          </a:xfrm>
          <a:prstGeom prst="rect">
            <a:avLst/>
          </a:prstGeom>
          <a:solidFill>
            <a:srgbClr val="12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4" name="图片 13" descr="LOGO&amp;NAM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" y="6438900"/>
            <a:ext cx="1257300" cy="419100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2"/>
            </p:custDataLst>
          </p:nvPr>
        </p:nvSpPr>
        <p:spPr bwMode="auto">
          <a:xfrm>
            <a:off x="527232" y="1275420"/>
            <a:ext cx="2458176" cy="4746823"/>
          </a:xfrm>
          <a:prstGeom prst="rect">
            <a:avLst/>
          </a:prstGeom>
          <a:noFill/>
          <a:ln w="76200">
            <a:solidFill>
              <a:srgbClr val="124179"/>
            </a:solidFill>
            <a:round/>
          </a:ln>
        </p:spPr>
        <p:txBody>
          <a:bodyPr anchor="ctr"/>
          <a:p>
            <a:pPr algn="ctr"/>
            <a:endParaRPr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>
            <p:custDataLst>
              <p:tags r:id="rId3"/>
            </p:custDataLst>
          </p:nvPr>
        </p:nvSpPr>
        <p:spPr>
          <a:xfrm>
            <a:off x="2015259" y="1879222"/>
            <a:ext cx="1940297" cy="35392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p>
            <a:pPr algn="ctr"/>
            <a:endParaRPr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4"/>
            </p:custDataLst>
          </p:nvPr>
        </p:nvSpPr>
        <p:spPr>
          <a:xfrm>
            <a:off x="1770818" y="2075138"/>
            <a:ext cx="772155" cy="833293"/>
          </a:xfrm>
          <a:prstGeom prst="rect">
            <a:avLst/>
          </a:prstGeom>
          <a:noFill/>
        </p:spPr>
        <p:txBody>
          <a:bodyPr wrap="none" anchor="ctr">
            <a:normAutofit/>
          </a:bodyPr>
          <a:p>
            <a:r>
              <a:rPr lang="en-US" altLang="zh-CN" sz="4000">
                <a:solidFill>
                  <a:srgbClr val="124179"/>
                </a:solidFill>
                <a:sym typeface="Arial" panose="020B0604020202020204" pitchFamily="34" charset="0"/>
              </a:rPr>
              <a:t>01</a:t>
            </a:r>
            <a:endParaRPr lang="en-US" altLang="zh-CN" sz="4000">
              <a:solidFill>
                <a:srgbClr val="124179"/>
              </a:solidFill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5"/>
            </p:custDataLst>
          </p:nvPr>
        </p:nvSpPr>
        <p:spPr>
          <a:xfrm>
            <a:off x="2321788" y="2075138"/>
            <a:ext cx="2956912" cy="416646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p>
            <a:pPr algn="l"/>
            <a:r>
              <a:rPr lang="zh-CN" altLang="en-US" sz="2000" dirty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为什么留学</a:t>
            </a:r>
            <a:endParaRPr lang="zh-CN" altLang="en-US" sz="2000" b="1" smtClean="0">
              <a:solidFill>
                <a:srgbClr val="77849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6"/>
            </p:custDataLst>
          </p:nvPr>
        </p:nvSpPr>
        <p:spPr>
          <a:xfrm>
            <a:off x="2321787" y="2491784"/>
            <a:ext cx="3371444" cy="612548"/>
          </a:xfrm>
          <a:prstGeom prst="rect">
            <a:avLst/>
          </a:prstGeom>
        </p:spPr>
        <p:txBody>
          <a:bodyPr vert="horz" wrap="square" lIns="360000" tIns="0" rIns="0" bIns="0" anchor="ctr" anchorCtr="0">
            <a:noAutofit/>
          </a:bodyPr>
          <a:p>
            <a:pPr algn="l">
              <a:lnSpc>
                <a:spcPct val="120000"/>
              </a:lnSpc>
            </a:pPr>
            <a:r>
              <a:rPr lang="zh-CN" altLang="en-US" sz="1200" smtClean="0">
                <a:solidFill>
                  <a:srgbClr val="124179"/>
                </a:solidFill>
                <a:sym typeface="Arial" panose="020B0604020202020204" pitchFamily="34" charset="0"/>
              </a:rPr>
              <a:t>国家政策</a:t>
            </a:r>
            <a:r>
              <a:rPr lang="en-US" altLang="zh-CN" sz="1200" smtClean="0">
                <a:solidFill>
                  <a:srgbClr val="124179"/>
                </a:solidFill>
                <a:sym typeface="Arial" panose="020B0604020202020204" pitchFamily="34" charset="0"/>
              </a:rPr>
              <a:t>+</a:t>
            </a:r>
            <a:r>
              <a:rPr lang="zh-CN" altLang="en-US" sz="1200" smtClean="0">
                <a:solidFill>
                  <a:srgbClr val="124179"/>
                </a:solidFill>
                <a:sym typeface="Arial" panose="020B0604020202020204" pitchFamily="34" charset="0"/>
              </a:rPr>
              <a:t>自我收益</a:t>
            </a:r>
            <a:endParaRPr lang="zh-CN" altLang="en-US" sz="1200" smtClean="0">
              <a:solidFill>
                <a:srgbClr val="124179"/>
              </a:solidFill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7"/>
            </p:custDataLst>
          </p:nvPr>
        </p:nvSpPr>
        <p:spPr>
          <a:xfrm>
            <a:off x="1770818" y="4124936"/>
            <a:ext cx="845747" cy="833293"/>
          </a:xfrm>
          <a:prstGeom prst="rect">
            <a:avLst/>
          </a:prstGeom>
          <a:noFill/>
        </p:spPr>
        <p:txBody>
          <a:bodyPr wrap="none" anchor="ctr">
            <a:normAutofit/>
          </a:bodyPr>
          <a:p>
            <a:r>
              <a:rPr lang="en-US" altLang="zh-CN" sz="4000">
                <a:solidFill>
                  <a:srgbClr val="124179"/>
                </a:solidFill>
                <a:sym typeface="Arial" panose="020B0604020202020204" pitchFamily="34" charset="0"/>
              </a:rPr>
              <a:t>02</a:t>
            </a:r>
            <a:endParaRPr lang="en-US" altLang="zh-CN" sz="4000">
              <a:solidFill>
                <a:srgbClr val="124179"/>
              </a:solidFill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8"/>
            </p:custDataLst>
          </p:nvPr>
        </p:nvSpPr>
        <p:spPr>
          <a:xfrm>
            <a:off x="2321788" y="4124936"/>
            <a:ext cx="2956912" cy="416646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p>
            <a:pPr algn="l"/>
            <a:r>
              <a:rPr lang="zh-CN" altLang="en-US" sz="2000" dirty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英国留学特色</a:t>
            </a:r>
            <a:endParaRPr lang="zh-CN" altLang="en-US" sz="2000" b="1" smtClean="0">
              <a:solidFill>
                <a:srgbClr val="77849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9"/>
            </p:custDataLst>
          </p:nvPr>
        </p:nvSpPr>
        <p:spPr>
          <a:xfrm>
            <a:off x="2321787" y="4541582"/>
            <a:ext cx="3371444" cy="612548"/>
          </a:xfrm>
          <a:prstGeom prst="rect">
            <a:avLst/>
          </a:prstGeom>
        </p:spPr>
        <p:txBody>
          <a:bodyPr vert="horz" wrap="square" lIns="360000" tIns="0" rIns="0" bIns="0" anchor="ctr" anchorCtr="0">
            <a:noAutofit/>
          </a:bodyPr>
          <a:p>
            <a:pPr algn="l">
              <a:lnSpc>
                <a:spcPct val="120000"/>
              </a:lnSpc>
            </a:pPr>
            <a:r>
              <a:rPr lang="en-US" altLang="zh-CN" sz="1200" smtClean="0">
                <a:solidFill>
                  <a:srgbClr val="124179"/>
                </a:solidFill>
                <a:sym typeface="Arial" panose="020B0604020202020204" pitchFamily="34" charset="0"/>
              </a:rPr>
              <a:t>Chips </a:t>
            </a:r>
            <a:r>
              <a:rPr lang="zh-CN" altLang="en-US" sz="1200" smtClean="0">
                <a:solidFill>
                  <a:srgbClr val="124179"/>
                </a:solidFill>
                <a:sym typeface="Arial" panose="020B0604020202020204" pitchFamily="34" charset="0"/>
              </a:rPr>
              <a:t>还是 </a:t>
            </a:r>
            <a:r>
              <a:rPr lang="en-US" altLang="zh-CN" sz="1200" smtClean="0">
                <a:solidFill>
                  <a:srgbClr val="124179"/>
                </a:solidFill>
                <a:sym typeface="Arial" panose="020B0604020202020204" pitchFamily="34" charset="0"/>
              </a:rPr>
              <a:t>Fries</a:t>
            </a:r>
            <a:r>
              <a:rPr lang="zh-CN" altLang="en-US" sz="1200" smtClean="0">
                <a:solidFill>
                  <a:srgbClr val="124179"/>
                </a:solidFill>
                <a:sym typeface="Arial" panose="020B0604020202020204" pitchFamily="34" charset="0"/>
              </a:rPr>
              <a:t>？</a:t>
            </a:r>
            <a:endParaRPr lang="zh-CN" altLang="en-US" sz="1200" smtClean="0">
              <a:solidFill>
                <a:srgbClr val="124179"/>
              </a:solidFill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7016376" y="2075138"/>
            <a:ext cx="862730" cy="833293"/>
          </a:xfrm>
          <a:prstGeom prst="rect">
            <a:avLst/>
          </a:prstGeom>
          <a:noFill/>
        </p:spPr>
        <p:txBody>
          <a:bodyPr wrap="none" anchor="ctr">
            <a:normAutofit/>
          </a:bodyPr>
          <a:p>
            <a:r>
              <a:rPr lang="en-US" altLang="zh-CN" sz="4000">
                <a:solidFill>
                  <a:srgbClr val="124179"/>
                </a:solidFill>
                <a:sym typeface="Arial" panose="020B0604020202020204" pitchFamily="34" charset="0"/>
              </a:rPr>
              <a:t>03</a:t>
            </a:r>
            <a:endParaRPr lang="en-US" altLang="zh-CN" sz="4000">
              <a:solidFill>
                <a:srgbClr val="124179"/>
              </a:solidFill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7567347" y="2075138"/>
            <a:ext cx="2966764" cy="416646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p>
            <a:pPr algn="l"/>
            <a:r>
              <a:rPr lang="en-US" altLang="zh-CN" sz="2000" dirty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Essex</a:t>
            </a:r>
            <a:r>
              <a:rPr lang="zh-CN" altLang="en-US" sz="2000" dirty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大学介绍</a:t>
            </a:r>
            <a:endParaRPr lang="zh-CN" altLang="en-US" sz="2000" b="1" dirty="0" smtClean="0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2"/>
            </p:custDataLst>
          </p:nvPr>
        </p:nvSpPr>
        <p:spPr>
          <a:xfrm>
            <a:off x="7567347" y="2491784"/>
            <a:ext cx="3382677" cy="612548"/>
          </a:xfrm>
          <a:prstGeom prst="rect">
            <a:avLst/>
          </a:prstGeom>
        </p:spPr>
        <p:txBody>
          <a:bodyPr vert="horz" wrap="square" lIns="360000" tIns="0" rIns="0" bIns="0" anchor="ctr" anchorCtr="0">
            <a:noAutofit/>
          </a:bodyPr>
          <a:p>
            <a:pPr algn="l">
              <a:lnSpc>
                <a:spcPct val="120000"/>
              </a:lnSpc>
            </a:pPr>
            <a:r>
              <a:rPr lang="zh-CN" altLang="en-US" sz="1200" smtClean="0">
                <a:solidFill>
                  <a:srgbClr val="124179"/>
                </a:solidFill>
                <a:sym typeface="Arial" panose="020B0604020202020204" pitchFamily="34" charset="0"/>
              </a:rPr>
              <a:t>科研实力，地理位置</a:t>
            </a:r>
            <a:endParaRPr lang="zh-CN" altLang="en-US" sz="1200" smtClean="0">
              <a:solidFill>
                <a:srgbClr val="124179"/>
              </a:solidFill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13"/>
            </p:custDataLst>
          </p:nvPr>
        </p:nvSpPr>
        <p:spPr>
          <a:xfrm>
            <a:off x="7016376" y="4124936"/>
            <a:ext cx="843860" cy="833293"/>
          </a:xfrm>
          <a:prstGeom prst="rect">
            <a:avLst/>
          </a:prstGeom>
          <a:noFill/>
        </p:spPr>
        <p:txBody>
          <a:bodyPr wrap="none" anchor="ctr">
            <a:normAutofit/>
          </a:bodyPr>
          <a:p>
            <a:r>
              <a:rPr lang="en-US" altLang="zh-CN" sz="4000">
                <a:solidFill>
                  <a:srgbClr val="124179"/>
                </a:solidFill>
                <a:sym typeface="Arial" panose="020B0604020202020204" pitchFamily="34" charset="0"/>
              </a:rPr>
              <a:t>04</a:t>
            </a:r>
            <a:endParaRPr lang="en-US" altLang="zh-CN" sz="4000">
              <a:solidFill>
                <a:srgbClr val="124179"/>
              </a:solidFill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>
            <p:custDataLst>
              <p:tags r:id="rId14"/>
            </p:custDataLst>
          </p:nvPr>
        </p:nvSpPr>
        <p:spPr>
          <a:xfrm>
            <a:off x="7567347" y="4124936"/>
            <a:ext cx="2966764" cy="416646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p>
            <a:pPr algn="l"/>
            <a:r>
              <a:rPr lang="zh-CN" altLang="en-US" sz="2000" dirty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工程信息学院交换访学</a:t>
            </a:r>
            <a:endParaRPr lang="zh-CN" altLang="en-US" sz="2000" b="1" smtClean="0">
              <a:solidFill>
                <a:srgbClr val="4276AA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>
            <p:custDataLst>
              <p:tags r:id="rId15"/>
            </p:custDataLst>
          </p:nvPr>
        </p:nvSpPr>
        <p:spPr>
          <a:xfrm>
            <a:off x="7567347" y="4541582"/>
            <a:ext cx="3382677" cy="612548"/>
          </a:xfrm>
          <a:prstGeom prst="rect">
            <a:avLst/>
          </a:prstGeom>
        </p:spPr>
        <p:txBody>
          <a:bodyPr vert="horz" wrap="square" lIns="360000" tIns="0" rIns="0" bIns="0" anchor="ctr" anchorCtr="0">
            <a:noAutofit/>
          </a:bodyPr>
          <a:p>
            <a:pPr algn="l">
              <a:lnSpc>
                <a:spcPct val="120000"/>
              </a:lnSpc>
            </a:pPr>
            <a:r>
              <a:rPr lang="zh-CN" altLang="en-US" sz="1200" smtClean="0">
                <a:solidFill>
                  <a:srgbClr val="124179"/>
                </a:solidFill>
                <a:sym typeface="Arial" panose="020B0604020202020204" pitchFamily="34" charset="0"/>
              </a:rPr>
              <a:t>给自己的未来加码</a:t>
            </a:r>
            <a:endParaRPr lang="zh-CN" altLang="en-US" sz="1200" smtClean="0">
              <a:solidFill>
                <a:srgbClr val="124179"/>
              </a:solidFill>
              <a:sym typeface="Arial" panose="020B0604020202020204" pitchFamily="34" charset="0"/>
            </a:endParaRPr>
          </a:p>
        </p:txBody>
      </p:sp>
    </p:spTree>
    <p:custDataLst>
      <p:tags r:id="rId1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 27"/>
          <p:cNvGrpSpPr/>
          <p:nvPr/>
        </p:nvGrpSpPr>
        <p:grpSpPr>
          <a:xfrm>
            <a:off x="667385" y="960120"/>
            <a:ext cx="11029315" cy="5153660"/>
            <a:chOff x="1407087" y="3336561"/>
            <a:chExt cx="5609939" cy="5198740"/>
          </a:xfrm>
        </p:grpSpPr>
        <p:sp>
          <p:nvSpPr>
            <p:cNvPr id="29" name="对角圆角矩形 28"/>
            <p:cNvSpPr/>
            <p:nvPr/>
          </p:nvSpPr>
          <p:spPr>
            <a:xfrm>
              <a:off x="1407087" y="3336561"/>
              <a:ext cx="5450913" cy="5046340"/>
            </a:xfrm>
            <a:prstGeom prst="round2DiagRect">
              <a:avLst/>
            </a:prstGeom>
            <a:noFill/>
            <a:ln w="25400">
              <a:solidFill>
                <a:srgbClr val="1241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600"/>
            </a:p>
          </p:txBody>
        </p:sp>
        <p:sp>
          <p:nvSpPr>
            <p:cNvPr id="32" name="对角圆角矩形 31"/>
            <p:cNvSpPr/>
            <p:nvPr/>
          </p:nvSpPr>
          <p:spPr>
            <a:xfrm>
              <a:off x="1559487" y="3488961"/>
              <a:ext cx="5457539" cy="5046340"/>
            </a:xfrm>
            <a:prstGeom prst="round2DiagRect">
              <a:avLst/>
            </a:prstGeom>
            <a:noFill/>
            <a:ln w="25400">
              <a:solidFill>
                <a:srgbClr val="1241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600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36880" y="262255"/>
            <a:ext cx="3083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124179"/>
                </a:solidFill>
              </a:rPr>
              <a:t>为什么留学</a:t>
            </a:r>
            <a:endParaRPr lang="zh-CN" altLang="en-US" sz="2800" b="1">
              <a:solidFill>
                <a:srgbClr val="124179"/>
              </a:solidFill>
              <a:ea typeface="宋体" panose="02010600030101010101" pitchFamily="2" charset="-122"/>
            </a:endParaRPr>
          </a:p>
        </p:txBody>
      </p:sp>
      <p:pic>
        <p:nvPicPr>
          <p:cNvPr id="15" name="图片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0675" y="1289685"/>
            <a:ext cx="3795395" cy="54102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330" y="1907540"/>
            <a:ext cx="2628265" cy="72326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375" y="1289685"/>
            <a:ext cx="2802890" cy="123571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370" y="2887345"/>
            <a:ext cx="4612005" cy="269557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5794375" y="2887345"/>
            <a:ext cx="4816475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124179"/>
                </a:solidFill>
              </a:rPr>
              <a:t>《2017海归人才就业创业报告》：海归应届生首份工作的平均实际薪酬为</a:t>
            </a:r>
            <a:r>
              <a:rPr lang="zh-CN" altLang="en-US" sz="2800" b="1">
                <a:solidFill>
                  <a:srgbClr val="124179"/>
                </a:solidFill>
              </a:rPr>
              <a:t>7306</a:t>
            </a:r>
            <a:r>
              <a:rPr lang="zh-CN" altLang="en-US" b="1">
                <a:solidFill>
                  <a:srgbClr val="124179"/>
                </a:solidFill>
              </a:rPr>
              <a:t>元</a:t>
            </a:r>
            <a:endParaRPr lang="zh-CN" altLang="en-US" b="1">
              <a:solidFill>
                <a:srgbClr val="124179"/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rcRect r="43625" b="-8617"/>
          <a:stretch>
            <a:fillRect/>
          </a:stretch>
        </p:blipFill>
        <p:spPr>
          <a:xfrm>
            <a:off x="7131685" y="3919220"/>
            <a:ext cx="1785620" cy="1416685"/>
          </a:xfrm>
          <a:prstGeom prst="rect">
            <a:avLst/>
          </a:prstGeom>
        </p:spPr>
      </p:pic>
      <p:sp>
        <p:nvSpPr>
          <p:cNvPr id="165" name=" 165"/>
          <p:cNvSpPr/>
          <p:nvPr/>
        </p:nvSpPr>
        <p:spPr>
          <a:xfrm>
            <a:off x="446405" y="3175"/>
            <a:ext cx="1245235" cy="135890"/>
          </a:xfrm>
          <a:prstGeom prst="rect">
            <a:avLst/>
          </a:prstGeom>
          <a:solidFill>
            <a:srgbClr val="12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" name="图片 2" descr="LOGO&amp;NAM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810" y="6438900"/>
            <a:ext cx="1257300" cy="41910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9718" y="239028"/>
            <a:ext cx="922643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英国留学特色</a:t>
            </a:r>
            <a:endParaRPr lang="zh-CN" altLang="en-US" sz="2800" b="1" dirty="0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487795" y="996315"/>
            <a:ext cx="2106930" cy="585216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p>
            <a:pPr lvl="0">
              <a:lnSpc>
                <a:spcPct val="170000"/>
              </a:lnSpc>
            </a:pPr>
            <a:r>
              <a:rPr lang="en-US" sz="2400" dirty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Fish &amp; Chips</a:t>
            </a:r>
            <a:endParaRPr lang="en-US" sz="2400" dirty="0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charset="-122"/>
            </a:endParaRPr>
          </a:p>
          <a:p>
            <a:pPr lvl="0">
              <a:lnSpc>
                <a:spcPct val="170000"/>
              </a:lnSpc>
            </a:pPr>
            <a:r>
              <a:rPr lang="en-US" sz="2400" dirty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Cheers</a:t>
            </a:r>
            <a:br>
              <a:rPr lang="en-US" sz="2400" dirty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</a:br>
            <a:r>
              <a:rPr lang="en-US" sz="2400" dirty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Tube Station</a:t>
            </a:r>
            <a:endParaRPr lang="en-US" sz="2400" dirty="0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charset="-122"/>
            </a:endParaRPr>
          </a:p>
          <a:p>
            <a:pPr lvl="0">
              <a:lnSpc>
                <a:spcPct val="170000"/>
              </a:lnSpc>
            </a:pPr>
            <a:r>
              <a:rPr lang="en-US" sz="2400" dirty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Ground Floor</a:t>
            </a:r>
            <a:endParaRPr lang="en-US" sz="2400" dirty="0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charset="-122"/>
            </a:endParaRPr>
          </a:p>
          <a:p>
            <a:pPr lvl="0">
              <a:lnSpc>
                <a:spcPct val="170000"/>
              </a:lnSpc>
            </a:pPr>
            <a:r>
              <a:rPr lang="en-US" sz="2400" dirty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Top-up</a:t>
            </a:r>
            <a:endParaRPr lang="en-US" sz="2400" dirty="0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charset="-122"/>
            </a:endParaRPr>
          </a:p>
          <a:p>
            <a:pPr lvl="0">
              <a:lnSpc>
                <a:spcPct val="170000"/>
              </a:lnSpc>
            </a:pPr>
            <a:r>
              <a:rPr lang="en-US" sz="2400" dirty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Excuse Me</a:t>
            </a:r>
            <a:endParaRPr lang="en-US" sz="2400" dirty="0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charset="-122"/>
            </a:endParaRPr>
          </a:p>
          <a:p>
            <a:pPr lvl="0">
              <a:lnSpc>
                <a:spcPct val="170000"/>
              </a:lnSpc>
            </a:pPr>
            <a:r>
              <a:rPr lang="en-US" sz="2400" dirty="0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Sorry</a:t>
            </a:r>
            <a:endParaRPr lang="en-US" sz="2400" dirty="0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charset="-122"/>
            </a:endParaRPr>
          </a:p>
          <a:p>
            <a:pPr lvl="0">
              <a:lnSpc>
                <a:spcPct val="200000"/>
              </a:lnSpc>
            </a:pPr>
            <a:endParaRPr lang="en-US" sz="2400" dirty="0">
              <a:solidFill>
                <a:srgbClr val="124179"/>
              </a:solidFill>
              <a:latin typeface="+mj-ea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7225" y="996315"/>
            <a:ext cx="1920875" cy="67392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>
              <a:lnSpc>
                <a:spcPct val="200000"/>
              </a:lnSpc>
            </a:pPr>
            <a:r>
              <a:rPr lang="zh-CN" altLang="zh-CN" sz="2400" b="1" dirty="0">
                <a:solidFill>
                  <a:srgbClr val="124179"/>
                </a:solidFill>
                <a:latin typeface="+mj-lt"/>
                <a:ea typeface="+mj-lt"/>
                <a:cs typeface="等线" panose="02010600030101010101" charset="-122"/>
              </a:rPr>
              <a:t>风土人情</a:t>
            </a:r>
            <a:endParaRPr lang="zh-CN" altLang="zh-CN" sz="2400" b="1" dirty="0">
              <a:solidFill>
                <a:srgbClr val="124179"/>
              </a:solidFill>
              <a:latin typeface="+mj-lt"/>
              <a:ea typeface="+mj-lt"/>
              <a:cs typeface="等线" panose="02010600030101010101" charset="-122"/>
            </a:endParaRPr>
          </a:p>
          <a:p>
            <a:pPr lvl="0">
              <a:lnSpc>
                <a:spcPct val="200000"/>
              </a:lnSpc>
            </a:pPr>
            <a:r>
              <a:rPr lang="zh-CN" altLang="zh-CN" sz="2400" b="1" dirty="0">
                <a:solidFill>
                  <a:srgbClr val="124179"/>
                </a:solidFill>
                <a:latin typeface="+mj-lt"/>
                <a:ea typeface="+mj-lt"/>
                <a:cs typeface="等线" panose="02010600030101010101" charset="-122"/>
                <a:sym typeface="宋体" panose="02010600030101010101" pitchFamily="2" charset="-122"/>
              </a:rPr>
              <a:t>安全</a:t>
            </a:r>
            <a:endParaRPr lang="zh-CN" altLang="zh-CN" sz="2400" b="1" dirty="0">
              <a:solidFill>
                <a:srgbClr val="124179"/>
              </a:solidFill>
              <a:latin typeface="+mj-lt"/>
              <a:ea typeface="+mj-lt"/>
              <a:cs typeface="等线" panose="02010600030101010101" charset="-122"/>
              <a:sym typeface="宋体" panose="02010600030101010101" pitchFamily="2" charset="-122"/>
            </a:endParaRPr>
          </a:p>
          <a:p>
            <a:pPr lvl="0">
              <a:lnSpc>
                <a:spcPct val="200000"/>
              </a:lnSpc>
            </a:pPr>
            <a:r>
              <a:rPr lang="zh-CN" altLang="zh-CN" sz="2400" b="1" dirty="0">
                <a:solidFill>
                  <a:srgbClr val="124179"/>
                </a:solidFill>
                <a:latin typeface="+mj-lt"/>
                <a:ea typeface="+mj-lt"/>
                <a:cs typeface="等线" panose="02010600030101010101" charset="-122"/>
                <a:sym typeface="宋体" panose="02010600030101010101" pitchFamily="2" charset="-122"/>
              </a:rPr>
              <a:t>纯正英文</a:t>
            </a:r>
            <a:endParaRPr lang="zh-CN" altLang="zh-CN" sz="2400" b="1" dirty="0">
              <a:solidFill>
                <a:srgbClr val="124179"/>
              </a:solidFill>
              <a:latin typeface="+mj-lt"/>
              <a:ea typeface="+mj-lt"/>
              <a:cs typeface="等线" panose="02010600030101010101" charset="-122"/>
              <a:sym typeface="宋体" panose="02010600030101010101" pitchFamily="2" charset="-122"/>
            </a:endParaRPr>
          </a:p>
          <a:p>
            <a:pPr lvl="0">
              <a:lnSpc>
                <a:spcPct val="200000"/>
              </a:lnSpc>
            </a:pPr>
            <a:r>
              <a:rPr lang="zh-CN" altLang="zh-CN" sz="2400" b="1" dirty="0">
                <a:solidFill>
                  <a:srgbClr val="124179"/>
                </a:solidFill>
                <a:latin typeface="+mj-lt"/>
                <a:ea typeface="+mj-lt"/>
                <a:cs typeface="等线" panose="02010600030101010101" charset="-122"/>
              </a:rPr>
              <a:t>教学质量</a:t>
            </a:r>
            <a:endParaRPr lang="zh-CN" altLang="zh-CN" sz="2400" b="1" dirty="0">
              <a:solidFill>
                <a:srgbClr val="124179"/>
              </a:solidFill>
              <a:latin typeface="+mj-lt"/>
              <a:ea typeface="+mj-lt"/>
              <a:cs typeface="等线" panose="02010600030101010101" charset="-122"/>
            </a:endParaRPr>
          </a:p>
          <a:p>
            <a:pPr lvl="0">
              <a:lnSpc>
                <a:spcPct val="200000"/>
              </a:lnSpc>
            </a:pPr>
            <a:r>
              <a:rPr lang="zh-CN" altLang="zh-CN" sz="2400" b="1" dirty="0">
                <a:solidFill>
                  <a:srgbClr val="124179"/>
                </a:solidFill>
                <a:latin typeface="+mj-lt"/>
                <a:ea typeface="+mj-lt"/>
                <a:cs typeface="等线" panose="02010600030101010101" charset="-122"/>
              </a:rPr>
              <a:t>学制短</a:t>
            </a:r>
            <a:endParaRPr lang="zh-CN" altLang="zh-CN" sz="2400" b="1" dirty="0">
              <a:solidFill>
                <a:srgbClr val="124179"/>
              </a:solidFill>
              <a:latin typeface="+mj-lt"/>
              <a:ea typeface="+mj-lt"/>
              <a:cs typeface="等线" panose="02010600030101010101" charset="-122"/>
            </a:endParaRPr>
          </a:p>
          <a:p>
            <a:pPr lvl="0">
              <a:lnSpc>
                <a:spcPct val="200000"/>
              </a:lnSpc>
            </a:pPr>
            <a:r>
              <a:rPr lang="zh-CN" altLang="zh-CN" sz="2400" b="1" dirty="0">
                <a:solidFill>
                  <a:srgbClr val="124179"/>
                </a:solidFill>
                <a:latin typeface="+mj-lt"/>
                <a:ea typeface="+mj-lt"/>
                <a:cs typeface="等线" panose="02010600030101010101" charset="-122"/>
              </a:rPr>
              <a:t>费用低</a:t>
            </a:r>
            <a:endParaRPr lang="zh-CN" altLang="zh-CN" sz="2400" b="1" dirty="0">
              <a:solidFill>
                <a:srgbClr val="124179"/>
              </a:solidFill>
              <a:latin typeface="+mj-lt"/>
              <a:ea typeface="+mj-lt"/>
              <a:cs typeface="等线" panose="02010600030101010101" charset="-122"/>
            </a:endParaRPr>
          </a:p>
          <a:p>
            <a:pPr lvl="0">
              <a:lnSpc>
                <a:spcPct val="200000"/>
              </a:lnSpc>
            </a:pPr>
            <a:r>
              <a:rPr lang="zh-CN" altLang="zh-CN" sz="2400" b="1" dirty="0">
                <a:solidFill>
                  <a:srgbClr val="124179"/>
                </a:solidFill>
                <a:latin typeface="+mj-lt"/>
                <a:ea typeface="+mj-lt"/>
                <a:cs typeface="等线" panose="02010600030101010101" charset="-122"/>
              </a:rPr>
              <a:t>鼓励创业</a:t>
            </a:r>
            <a:endParaRPr lang="zh-CN" altLang="zh-CN" sz="2400" b="1" dirty="0">
              <a:solidFill>
                <a:srgbClr val="124179"/>
              </a:solidFill>
              <a:latin typeface="+mj-lt"/>
              <a:ea typeface="+mj-lt"/>
              <a:cs typeface="等线" panose="02010600030101010101" charset="-122"/>
            </a:endParaRPr>
          </a:p>
          <a:p>
            <a:pPr lvl="0">
              <a:lnSpc>
                <a:spcPct val="200000"/>
              </a:lnSpc>
            </a:pPr>
            <a:endParaRPr lang="zh-CN" altLang="zh-CN" sz="2400" b="1" dirty="0">
              <a:solidFill>
                <a:srgbClr val="F8931D"/>
              </a:solidFill>
              <a:latin typeface="+mj-lt"/>
              <a:ea typeface="+mj-lt"/>
              <a:cs typeface="等线" panose="02010600030101010101" charset="-122"/>
            </a:endParaRPr>
          </a:p>
          <a:p>
            <a:pPr>
              <a:lnSpc>
                <a:spcPct val="200000"/>
              </a:lnSpc>
            </a:pPr>
            <a:endParaRPr kumimoji="1" lang="zh-CN" altLang="en-US" sz="2400" b="1" dirty="0">
              <a:latin typeface="+mj-lt"/>
              <a:ea typeface="+mj-lt"/>
              <a:cs typeface="等线" panose="02010600030101010101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57805" y="2393315"/>
            <a:ext cx="3453130" cy="25971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775" y="1599565"/>
            <a:ext cx="3383915" cy="4481830"/>
          </a:xfrm>
          <a:prstGeom prst="rect">
            <a:avLst/>
          </a:prstGeom>
        </p:spPr>
      </p:pic>
      <p:grpSp>
        <p:nvGrpSpPr>
          <p:cNvPr id="28" name="组 27"/>
          <p:cNvGrpSpPr/>
          <p:nvPr/>
        </p:nvGrpSpPr>
        <p:grpSpPr>
          <a:xfrm>
            <a:off x="449580" y="852805"/>
            <a:ext cx="2127885" cy="5516245"/>
            <a:chOff x="1407087" y="3336561"/>
            <a:chExt cx="5609939" cy="5198740"/>
          </a:xfrm>
        </p:grpSpPr>
        <p:sp>
          <p:nvSpPr>
            <p:cNvPr id="29" name="对角圆角矩形 28"/>
            <p:cNvSpPr/>
            <p:nvPr/>
          </p:nvSpPr>
          <p:spPr>
            <a:xfrm>
              <a:off x="1407087" y="3336561"/>
              <a:ext cx="5450913" cy="5046340"/>
            </a:xfrm>
            <a:prstGeom prst="round2DiagRect">
              <a:avLst/>
            </a:prstGeom>
            <a:noFill/>
            <a:ln w="25400">
              <a:solidFill>
                <a:srgbClr val="1241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600"/>
            </a:p>
          </p:txBody>
        </p:sp>
        <p:sp>
          <p:nvSpPr>
            <p:cNvPr id="32" name="对角圆角矩形 31"/>
            <p:cNvSpPr/>
            <p:nvPr/>
          </p:nvSpPr>
          <p:spPr>
            <a:xfrm>
              <a:off x="1559487" y="3488961"/>
              <a:ext cx="5457539" cy="5046340"/>
            </a:xfrm>
            <a:prstGeom prst="round2DiagRect">
              <a:avLst/>
            </a:prstGeom>
            <a:noFill/>
            <a:ln w="25400">
              <a:solidFill>
                <a:srgbClr val="1241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600"/>
            </a:p>
          </p:txBody>
        </p:sp>
      </p:grpSp>
      <p:grpSp>
        <p:nvGrpSpPr>
          <p:cNvPr id="4" name="组 27"/>
          <p:cNvGrpSpPr/>
          <p:nvPr/>
        </p:nvGrpSpPr>
        <p:grpSpPr>
          <a:xfrm>
            <a:off x="6448425" y="852805"/>
            <a:ext cx="2127885" cy="5516245"/>
            <a:chOff x="1407087" y="3336561"/>
            <a:chExt cx="5609939" cy="5198740"/>
          </a:xfrm>
        </p:grpSpPr>
        <p:sp>
          <p:nvSpPr>
            <p:cNvPr id="5" name="对角圆角矩形 4"/>
            <p:cNvSpPr/>
            <p:nvPr/>
          </p:nvSpPr>
          <p:spPr>
            <a:xfrm>
              <a:off x="1407087" y="3336561"/>
              <a:ext cx="5450913" cy="5046340"/>
            </a:xfrm>
            <a:prstGeom prst="round2DiagRect">
              <a:avLst/>
            </a:prstGeom>
            <a:noFill/>
            <a:ln w="25400">
              <a:solidFill>
                <a:srgbClr val="1241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600"/>
            </a:p>
          </p:txBody>
        </p:sp>
        <p:sp>
          <p:nvSpPr>
            <p:cNvPr id="9" name="对角圆角矩形 8"/>
            <p:cNvSpPr/>
            <p:nvPr/>
          </p:nvSpPr>
          <p:spPr>
            <a:xfrm>
              <a:off x="1559487" y="3488961"/>
              <a:ext cx="5457539" cy="5046340"/>
            </a:xfrm>
            <a:prstGeom prst="round2DiagRect">
              <a:avLst/>
            </a:prstGeom>
            <a:noFill/>
            <a:ln w="25400">
              <a:solidFill>
                <a:srgbClr val="1241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600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610" y="1242695"/>
            <a:ext cx="3399790" cy="489775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5735" y="1831975"/>
            <a:ext cx="3431540" cy="279781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7465" y="2371090"/>
            <a:ext cx="3870960" cy="2258695"/>
          </a:xfrm>
          <a:prstGeom prst="rect">
            <a:avLst/>
          </a:prstGeom>
        </p:spPr>
      </p:pic>
      <p:sp>
        <p:nvSpPr>
          <p:cNvPr id="165" name=" 165"/>
          <p:cNvSpPr/>
          <p:nvPr/>
        </p:nvSpPr>
        <p:spPr>
          <a:xfrm>
            <a:off x="446405" y="3175"/>
            <a:ext cx="1245235" cy="135890"/>
          </a:xfrm>
          <a:prstGeom prst="rect">
            <a:avLst/>
          </a:prstGeom>
          <a:solidFill>
            <a:srgbClr val="12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4" name="图片 13" descr="LOGO&amp;NAM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810" y="6438900"/>
            <a:ext cx="1257300" cy="4191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8100" y="796290"/>
            <a:ext cx="8208645" cy="560197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436880" y="262255"/>
            <a:ext cx="3083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Essex</a:t>
            </a:r>
            <a:r>
              <a:rPr lang="zh-CN" altLang="en-US" sz="2800" b="1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大学介绍</a:t>
            </a:r>
            <a:endParaRPr lang="zh-CN" altLang="en-US" sz="2800" b="1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5" name=" 165"/>
          <p:cNvSpPr/>
          <p:nvPr/>
        </p:nvSpPr>
        <p:spPr>
          <a:xfrm>
            <a:off x="446405" y="3175"/>
            <a:ext cx="1245235" cy="135890"/>
          </a:xfrm>
          <a:prstGeom prst="rect">
            <a:avLst/>
          </a:prstGeom>
          <a:solidFill>
            <a:srgbClr val="12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405" y="784225"/>
            <a:ext cx="5352415" cy="8909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3860" y="1332230"/>
            <a:ext cx="5946775" cy="34702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60000"/>
              </a:lnSpc>
            </a:pPr>
            <a:endParaRPr lang="zh-CN" altLang="en-US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rgbClr val="124179"/>
                </a:solidFill>
                <a:sym typeface="+mn-ea"/>
              </a:rPr>
              <a:t>2018年度最佳大学（泰晤士报高等教育奖）</a:t>
            </a:r>
            <a:endParaRPr lang="zh-CN" altLang="en-US">
              <a:solidFill>
                <a:srgbClr val="124179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rgbClr val="124179"/>
                </a:solidFill>
                <a:sym typeface="+mn-ea"/>
              </a:rPr>
              <a:t>在2017年教学卓越框架（TEF）中获得金奖殊荣</a:t>
            </a:r>
            <a:endParaRPr lang="zh-CN" altLang="en-US">
              <a:solidFill>
                <a:srgbClr val="124179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rgbClr val="124179"/>
                </a:solidFill>
                <a:sym typeface="+mn-ea"/>
              </a:rPr>
              <a:t>大学整体学生满意度前15位 （英国主流大学 2018）</a:t>
            </a:r>
            <a:endParaRPr lang="zh-CN" altLang="en-US">
              <a:solidFill>
                <a:srgbClr val="124179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rgbClr val="124179"/>
                </a:solidFill>
                <a:sym typeface="+mn-ea"/>
              </a:rPr>
              <a:t>在全球最具国际性高校评比中位列第15位 （THE 2017）</a:t>
            </a:r>
            <a:endParaRPr lang="zh-CN" altLang="en-US">
              <a:solidFill>
                <a:srgbClr val="124179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rgbClr val="124179"/>
                </a:solidFill>
                <a:sym typeface="+mn-ea"/>
              </a:rPr>
              <a:t>全英综合排名第2</a:t>
            </a:r>
            <a:r>
              <a:rPr lang="en-US" altLang="zh-CN">
                <a:solidFill>
                  <a:srgbClr val="124179"/>
                </a:solidFill>
                <a:sym typeface="+mn-ea"/>
              </a:rPr>
              <a:t>2</a:t>
            </a:r>
            <a:r>
              <a:rPr lang="zh-CN" altLang="en-US">
                <a:solidFill>
                  <a:srgbClr val="124179"/>
                </a:solidFill>
                <a:sym typeface="+mn-ea"/>
              </a:rPr>
              <a:t>位 （The Times Guide 2019）</a:t>
            </a:r>
            <a:endParaRPr lang="zh-CN" altLang="en-US">
              <a:solidFill>
                <a:srgbClr val="124179"/>
              </a:solidFill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rgbClr val="124179"/>
                </a:solidFill>
              </a:rPr>
              <a:t>科研水平全英排名前20位(REF 2014)</a:t>
            </a:r>
            <a:endParaRPr lang="zh-CN" altLang="en-US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zh-CN" altLang="en-US">
              <a:solidFill>
                <a:srgbClr val="124179"/>
              </a:solidFill>
            </a:endParaRPr>
          </a:p>
        </p:txBody>
      </p:sp>
      <p:pic>
        <p:nvPicPr>
          <p:cNvPr id="6" name="图片 5" descr="LOGO&amp;NAM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" y="6438900"/>
            <a:ext cx="1257300" cy="419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1" t="63650" r="21280" b="22574"/>
          <a:stretch>
            <a:fillRect/>
          </a:stretch>
        </p:blipFill>
        <p:spPr>
          <a:xfrm>
            <a:off x="6383958" y="5833263"/>
            <a:ext cx="759691" cy="64927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383655" y="648970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火车46 分钟至伦敦</a:t>
            </a:r>
            <a:endParaRPr lang="zh-CN" altLang="en-US" b="1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40" y="4530090"/>
            <a:ext cx="1990725" cy="21336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7480" y="1443355"/>
            <a:ext cx="4967605" cy="417131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436880" y="262255"/>
            <a:ext cx="54971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1241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Colchester Campus</a:t>
            </a:r>
            <a:endParaRPr lang="en-US" altLang="zh-CN" sz="2800" b="1">
              <a:solidFill>
                <a:srgbClr val="1241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5" name=" 165"/>
          <p:cNvSpPr/>
          <p:nvPr/>
        </p:nvSpPr>
        <p:spPr>
          <a:xfrm>
            <a:off x="446405" y="3175"/>
            <a:ext cx="1245235" cy="135890"/>
          </a:xfrm>
          <a:prstGeom prst="rect">
            <a:avLst/>
          </a:prstGeom>
          <a:solidFill>
            <a:srgbClr val="12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6" name="图片 5" descr="LOGO&amp;NAM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" y="6438900"/>
            <a:ext cx="1257300" cy="419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05" y="784225"/>
            <a:ext cx="9771380" cy="54921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497"/>
  <p:tag name="MH" val="20151008135141"/>
  <p:tag name="MH_LIBRARY" val="GRAPHIC"/>
  <p:tag name="MH_TYPE" val="Other"/>
  <p:tag name="MH_ORDER" val="1"/>
  <p:tag name="KSO_WM_UNIT_TYPE" val="m_i"/>
  <p:tag name="KSO_WM_UNIT_INDEX" val="1_1"/>
  <p:tag name="KSO_WM_UNIT_LAYERLEVEL" val="1_1"/>
  <p:tag name="KSO_WM_DIAGRAM_GROUP_CODE" val="m1-1"/>
  <p:tag name="KSO_WM_UNIT_ID" val="diagram20168497_3*m_i*1_1"/>
  <p:tag name="KSO_WM_UNIT_FILL_FORE_SCHEMECOLOR_INDEX" val="16"/>
  <p:tag name="KSO_WM_UNIT_FILL_TYPE" val="1"/>
  <p:tag name="KSO_WM_UNIT_TEXT_FILL_FORE_SCHEMECOLOR_INDEX" val="14"/>
  <p:tag name="KSO_WM_UNIT_TEXT_FILL_TYPE" val="1"/>
</p:tagLst>
</file>

<file path=ppt/tags/tag10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708"/>
  <p:tag name="KSO_WM_UNIT_TYPE" val="n_h_a"/>
  <p:tag name="KSO_WM_UNIT_INDEX" val="1_1_1"/>
  <p:tag name="KSO_WM_UNIT_LAYERLEVEL" val="1_1_1"/>
  <p:tag name="KSO_WM_UNIT_VALUE" val="10"/>
  <p:tag name="KSO_WM_UNIT_HIGHLIGHT" val="0"/>
  <p:tag name="KSO_WM_UNIT_COMPATIBLE" val="0"/>
  <p:tag name="KSO_WM_UNIT_CLEAR" val="0"/>
  <p:tag name="KSO_WM_UNIT_PRESET_TEXT_INDEX" val="3"/>
  <p:tag name="KSO_WM_UNIT_PRESET_TEXT_LEN" val="12"/>
  <p:tag name="KSO_WM_DIAGRAM_GROUP_CODE" val="n1-1"/>
  <p:tag name="KSO_WM_UNIT_ID" val="diagram20170708_5*n_h_a*1_1_1"/>
  <p:tag name="KSO_WM_UNIT_TEXT_FILL_FORE_SCHEMECOLOR_INDEX" val="13"/>
  <p:tag name="KSO_WM_UNIT_TEXT_FILL_TYPE" val="1"/>
  <p:tag name="KSO_WM_UNIT_USESOURCEFORMAT_APPLY" val="0"/>
</p:tagLst>
</file>

<file path=ppt/tags/tag101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5"/>
  <p:tag name="KSO_WM_UNIT_ID" val="diagram20187699_4*l_h_i*1_3_5"/>
  <p:tag name="KSO_WM_TEMPLATE_CATEGORY" val="diagram"/>
  <p:tag name="KSO_WM_TEMPLATE_INDEX" val="20187699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7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5"/>
  <p:tag name="KSO_WM_UNIT_ID" val="diagram20187699_4*l_h_i*1_1_5"/>
  <p:tag name="KSO_WM_TEMPLATE_CATEGORY" val="diagram"/>
  <p:tag name="KSO_WM_TEMPLATE_INDEX" val="20187699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10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i"/>
  <p:tag name="KSO_WM_UNIT_INDEX" val="1_1"/>
  <p:tag name="KSO_WM_UNIT_ID" val="diagram160108_1*m_i*1_1"/>
  <p:tag name="KSO_WM_UNIT_LAYERLEVEL" val="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5"/>
  <p:tag name="KSO_WM_UNIT_LINE_FILL_TYPE" val="2"/>
  <p:tag name="KSO_WM_UNIT_TEXT_FILL_FORE_SCHEMECOLOR_INDEX" val="2"/>
  <p:tag name="KSO_WM_UNIT_TEXT_FILL_TYPE" val="1"/>
</p:tagLst>
</file>

<file path=ppt/tags/tag10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1_2"/>
  <p:tag name="KSO_WM_UNIT_ID" val="diagram160108_1*m_h_i*1_1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5"/>
  <p:tag name="KSO_WM_UNIT_LINE_FILL_TYPE" val="2"/>
</p:tagLst>
</file>

<file path=ppt/tags/tag10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1_1"/>
  <p:tag name="KSO_WM_UNIT_ID" val="diagram160108_1*m_h_i*1_1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</p:tagLst>
</file>

<file path=ppt/tags/tag10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2_2"/>
  <p:tag name="KSO_WM_UNIT_ID" val="diagram160108_1*m_h_i*1_2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5"/>
  <p:tag name="KSO_WM_UNIT_LINE_FILL_TYPE" val="2"/>
</p:tagLst>
</file>

<file path=ppt/tags/tag10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2_1"/>
  <p:tag name="KSO_WM_UNIT_ID" val="diagram160108_1*m_h_i*1_2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</p:tagLst>
</file>

<file path=ppt/tags/tag10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1_3"/>
  <p:tag name="KSO_WM_UNIT_ID" val="diagram160108_1*m_h_i*1_1_3"/>
  <p:tag name="KSO_WM_UNIT_LAYERLEVEL" val="1_1_1"/>
  <p:tag name="KSO_WM_UNIT_HIGHLIGHT" val="0"/>
  <p:tag name="KSO_WM_UNIT_COMPATIBLE" val="0"/>
  <p:tag name="KSO_WM_DIAGRAM_GROUP_CODE" val="m1-1"/>
  <p:tag name="KSO_WM_UNIT_DIAGRAM_ISNUMVISUAL" val="0"/>
  <p:tag name="KSO_WM_UNIT_DIAGRAM_ISREFERUNIT" val="0"/>
  <p:tag name="KSO_WM_UNIT_BIND_DECORATION_IDS" val="diagram160108_1*m_i*1_2;diagram160108_1*m_i*1_3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497"/>
  <p:tag name="MH" val="20151008135141"/>
  <p:tag name="MH_LIBRARY" val="GRAPHIC"/>
  <p:tag name="MH_TYPE" val="Other"/>
  <p:tag name="MH_ORDER" val="3"/>
  <p:tag name="KSO_WM_UNIT_TYPE" val="m_i"/>
  <p:tag name="KSO_WM_UNIT_INDEX" val="1_2"/>
  <p:tag name="KSO_WM_UNIT_LAYERLEVEL" val="1_1"/>
  <p:tag name="KSO_WM_DIAGRAM_GROUP_CODE" val="m1-1"/>
  <p:tag name="KSO_WM_UNIT_ID" val="diagram20168497_3*m_i*1_2"/>
  <p:tag name="KSO_WM_UNIT_FILL_FORE_SCHEMECOLOR_INDEX" val="16"/>
  <p:tag name="KSO_WM_UNIT_FILL_TYPE" val="1"/>
  <p:tag name="KSO_WM_UNIT_TEXT_FILL_FORE_SCHEMECOLOR_INDEX" val="14"/>
  <p:tag name="KSO_WM_UNIT_TEXT_FILL_TYPE" val="1"/>
</p:tagLst>
</file>

<file path=ppt/tags/tag11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f"/>
  <p:tag name="KSO_WM_UNIT_INDEX" val="1_1_1"/>
  <p:tag name="KSO_WM_UNIT_ID" val="diagram160108_1*m_h_f*1_1_1"/>
  <p:tag name="KSO_WM_UNIT_LAYERLEVEL" val="1_1_1"/>
  <p:tag name="KSO_WM_UNIT_HIGHLIGHT" val="0"/>
  <p:tag name="KSO_WM_UNIT_COMPATIBLE" val="0"/>
  <p:tag name="KSO_WM_DIAGRAM_GROUP_CODE" val="m1-1"/>
  <p:tag name="KSO_WM_UNIT_NOCLEAR" val="0"/>
  <p:tag name="KSO_WM_UNIT_DIAGRAM_ISNUMVISUAL" val="0"/>
  <p:tag name="KSO_WM_UNIT_DIAGRAM_ISREFERUNIT" val="0"/>
  <p:tag name="KSO_WM_UNIT_VALUE" val="18"/>
  <p:tag name="KSO_WM_UNIT_PRESET_TEXT" val="单击此处添加文本具体内容"/>
  <p:tag name="KSO_WM_UNIT_TEXT_FILL_FORE_SCHEMECOLOR_INDEX" val="13"/>
  <p:tag name="KSO_WM_UNIT_TEXT_FILL_TYPE" val="1"/>
</p:tagLst>
</file>

<file path=ppt/tags/tag111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160108_1*m_h_a*1_1_1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VALUE" val="7"/>
  <p:tag name="KSO_WM_UNIT_PRESET_TEXT" val="添加标题"/>
  <p:tag name="KSO_WM_UNIT_TEXT_FILL_FORE_SCHEMECOLOR_INDEX" val="14"/>
  <p:tag name="KSO_WM_UNIT_TEXT_FILL_TYPE" val="1"/>
</p:tagLst>
</file>

<file path=ppt/tags/tag11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2_3"/>
  <p:tag name="KSO_WM_UNIT_ID" val="diagram160108_1*m_h_i*1_2_3"/>
  <p:tag name="KSO_WM_UNIT_LAYERLEVEL" val="1_1_1"/>
  <p:tag name="KSO_WM_UNIT_HIGHLIGHT" val="0"/>
  <p:tag name="KSO_WM_UNIT_COMPATIBLE" val="0"/>
  <p:tag name="KSO_WM_DIAGRAM_GROUP_CODE" val="m1-1"/>
  <p:tag name="KSO_WM_UNIT_DIAGRAM_ISNUMVISUAL" val="0"/>
  <p:tag name="KSO_WM_UNIT_DIAGRAM_ISREFERUNIT" val="0"/>
  <p:tag name="KSO_WM_UNIT_BIND_DECORATION_IDS" val="diagram160108_1*m_i*1_4;diagram160108_1*m_i*1_5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13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160108_1*m_h_a*1_2_1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VALUE" val="7"/>
  <p:tag name="KSO_WM_UNIT_PRESET_TEXT" val="添加标题"/>
  <p:tag name="KSO_WM_UNIT_TEXT_FILL_FORE_SCHEMECOLOR_INDEX" val="14"/>
  <p:tag name="KSO_WM_UNIT_TEXT_FILL_TYPE" val="1"/>
</p:tagLst>
</file>

<file path=ppt/tags/tag11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f"/>
  <p:tag name="KSO_WM_UNIT_INDEX" val="1_2_1"/>
  <p:tag name="KSO_WM_UNIT_ID" val="diagram160108_1*m_h_f*1_2_1"/>
  <p:tag name="KSO_WM_UNIT_LAYERLEVEL" val="1_1_1"/>
  <p:tag name="KSO_WM_UNIT_HIGHLIGHT" val="0"/>
  <p:tag name="KSO_WM_UNIT_COMPATIBLE" val="0"/>
  <p:tag name="KSO_WM_DIAGRAM_GROUP_CODE" val="m1-1"/>
  <p:tag name="KSO_WM_UNIT_NOCLEAR" val="0"/>
  <p:tag name="KSO_WM_UNIT_DIAGRAM_ISNUMVISUAL" val="0"/>
  <p:tag name="KSO_WM_UNIT_DIAGRAM_ISREFERUNIT" val="0"/>
  <p:tag name="KSO_WM_UNIT_VALUE" val="18"/>
  <p:tag name="KSO_WM_UNIT_PRESET_TEXT" val="单击此处添加文本具体内容"/>
  <p:tag name="KSO_WM_UNIT_TEXT_FILL_FORE_SCHEMECOLOR_INDEX" val="13"/>
  <p:tag name="KSO_WM_UNIT_TEXT_FILL_TYPE" val="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ID" val="diagram20200184_1*m_i*1_1"/>
  <p:tag name="KSO_WM_TEMPLATE_CATEGORY" val="diagram"/>
  <p:tag name="KSO_WM_TEMPLATE_INDEX" val="20200184"/>
  <p:tag name="KSO_WM_UNIT_LAYERLEVEL" val="1_1"/>
  <p:tag name="KSO_WM_TAG_VERSION" val="1.0"/>
  <p:tag name="KSO_WM_BEAUTIFY_FLAG" val="#wm#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200184_1*m_h_i*1_1_1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200184_1*m_h_i*1_2_1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200184_1*m_h_i*1_1_3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4"/>
  <p:tag name="KSO_WM_UNIT_ID" val="diagram20200184_1*m_h_i*1_1_4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497"/>
  <p:tag name="KSO_WM_UNIT_TYPE" val="m_h_f"/>
  <p:tag name="KSO_WM_UNIT_INDEX" val="1_1_1"/>
  <p:tag name="KSO_WM_UNIT_LAYERLEVEL" val="1_1_1"/>
  <p:tag name="KSO_WM_UNIT_VALUE" val="28"/>
  <p:tag name="KSO_WM_UNIT_HIGHLIGHT" val="0"/>
  <p:tag name="KSO_WM_UNIT_COMPATIBLE" val="0"/>
  <p:tag name="KSO_WM_UNIT_CLEAR" val="0"/>
  <p:tag name="KSO_WM_UNIT_PRESET_TEXT_INDEX" val="4"/>
  <p:tag name="KSO_WM_UNIT_PRESET_TEXT_LEN" val="36"/>
  <p:tag name="KSO_WM_DIAGRAM_GROUP_CODE" val="m1-1"/>
  <p:tag name="KSO_WM_UNIT_ID" val="diagram20168497_3*m_h_f*1_1_1"/>
  <p:tag name="KSO_WM_UNIT_TEXT_FILL_FORE_SCHEMECOLOR_INDEX" val="14"/>
  <p:tag name="KSO_WM_UNIT_TEXT_FILL_TYPE" val="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5"/>
  <p:tag name="KSO_WM_UNIT_ID" val="diagram20200184_1*m_h_i*1_1_5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6"/>
  <p:tag name="KSO_WM_UNIT_ID" val="diagram20200184_1*m_h_i*1_1_6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7"/>
  <p:tag name="KSO_WM_UNIT_ID" val="diagram20200184_1*m_h_i*1_1_7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23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200184_1*m_h_a*1_1_1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24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20200184_1*m_h_a*1_2_1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200184_1*m_h_i*1_2_3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4"/>
  <p:tag name="KSO_WM_UNIT_ID" val="diagram20200184_1*m_h_i*1_2_4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5"/>
  <p:tag name="KSO_WM_UNIT_ID" val="diagram20200184_1*m_h_i*1_2_5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6"/>
  <p:tag name="KSO_WM_UNIT_ID" val="diagram20200184_1*m_h_i*1_2_6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5"/>
  <p:tag name="KSO_WM_UNIT_ID" val="diagram20187699_4*l_h_i*1_2_5"/>
  <p:tag name="KSO_WM_TEMPLATE_CATEGORY" val="diagram"/>
  <p:tag name="KSO_WM_TEMPLATE_INDEX" val="20187699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6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497"/>
  <p:tag name="KSO_WM_UNIT_TYPE" val="m_h_f"/>
  <p:tag name="KSO_WM_UNIT_INDEX" val="1_2_1"/>
  <p:tag name="KSO_WM_UNIT_LAYERLEVEL" val="1_1_1"/>
  <p:tag name="KSO_WM_UNIT_VALUE" val="24"/>
  <p:tag name="KSO_WM_UNIT_HIGHLIGHT" val="0"/>
  <p:tag name="KSO_WM_UNIT_COMPATIBLE" val="0"/>
  <p:tag name="KSO_WM_UNIT_CLEAR" val="0"/>
  <p:tag name="KSO_WM_UNIT_PRESET_TEXT_INDEX" val="4"/>
  <p:tag name="KSO_WM_UNIT_PRESET_TEXT_LEN" val="36"/>
  <p:tag name="KSO_WM_DIAGRAM_GROUP_CODE" val="m1-1"/>
  <p:tag name="KSO_WM_UNIT_ID" val="diagram20168497_3*m_h_f*1_2_1"/>
  <p:tag name="KSO_WM_UNIT_TEXT_FILL_FORE_SCHEMECOLOR_INDEX" val="14"/>
  <p:tag name="KSO_WM_UNIT_TEXT_FILL_TYPE" val="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4"/>
  <p:tag name="KSO_WM_UNIT_ID" val="diagram20187699_4*l_h_i*1_2_4"/>
  <p:tag name="KSO_WM_TEMPLATE_CATEGORY" val="diagram"/>
  <p:tag name="KSO_WM_TEMPLATE_INDEX" val="20187699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187699_4*l_h_i*1_2_3"/>
  <p:tag name="KSO_WM_TEMPLATE_CATEGORY" val="diagram"/>
  <p:tag name="KSO_WM_TEMPLATE_INDEX" val="20187699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87699_4*l_h_i*1_2_2"/>
  <p:tag name="KSO_WM_TEMPLATE_CATEGORY" val="diagram"/>
  <p:tag name="KSO_WM_TEMPLATE_INDEX" val="20187699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87699_4*l_h_i*1_2_1"/>
  <p:tag name="KSO_WM_TEMPLATE_CATEGORY" val="diagram"/>
  <p:tag name="KSO_WM_TEMPLATE_INDEX" val="20187699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134.xml><?xml version="1.0" encoding="utf-8"?>
<p:tagLst xmlns:p="http://schemas.openxmlformats.org/presentationml/2006/main">
  <p:tag name="KSO_WM_UNIT_ISCONTENTSTITLE" val="0"/>
  <p:tag name="KSO_WM_UNIT_PRESET_TEXT" val="添加标题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87699_4*l_h_a*1_2_1"/>
  <p:tag name="KSO_WM_TEMPLATE_CATEGORY" val="diagram"/>
  <p:tag name="KSO_WM_TEMPLATE_INDEX" val="20187699"/>
  <p:tag name="KSO_WM_UNIT_LAYERLEVEL" val="1_1_1"/>
  <p:tag name="KSO_WM_TAG_VERSION" val="1.0"/>
  <p:tag name="KSO_WM_BEAUTIFY_FLAG" val="#wm#"/>
  <p:tag name="KSO_WM_UNIT_NOCLEAR" val="0"/>
  <p:tag name="KSO_WM_UNIT_TEXT_FILL_FORE_SCHEMECOLOR_INDEX" val="14"/>
  <p:tag name="KSO_WM_UNIT_TEXT_FILL_TYPE" val="1"/>
  <p:tag name="KSO_WM_UNIT_USESOURCEFORMAT_APPLY" val="0"/>
</p:tagLst>
</file>

<file path=ppt/tags/tag135.xml><?xml version="1.0" encoding="utf-8"?>
<p:tagLst xmlns:p="http://schemas.openxmlformats.org/presentationml/2006/main">
  <p:tag name="KSO_WM_UNIT_PRESET_TEXT" val="单击此处添加文本具体内容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87699_4*l_h_f*1_2_1"/>
  <p:tag name="KSO_WM_TEMPLATE_CATEGORY" val="diagram"/>
  <p:tag name="KSO_WM_TEMPLATE_INDEX" val="20187699"/>
  <p:tag name="KSO_WM_UNIT_LAYERLEVEL" val="1_1_1"/>
  <p:tag name="KSO_WM_TAG_VERSION" val="1.0"/>
  <p:tag name="KSO_WM_BEAUTIFY_FLAG" val="#wm#"/>
  <p:tag name="KSO_WM_UNIT_NOCLEAR" val="0"/>
  <p:tag name="KSO_WM_UNIT_TEXT_FILL_FORE_SCHEMECOLOR_INDEX" val="1"/>
  <p:tag name="KSO_WM_UNIT_TEXT_FILL_TYPE" val="1"/>
  <p:tag name="KSO_WM_UNIT_USESOURCEFORMAT_APPLY" val="0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diagram20187699_4*l_h_i*1_1_4"/>
  <p:tag name="KSO_WM_TEMPLATE_CATEGORY" val="diagram"/>
  <p:tag name="KSO_WM_TEMPLATE_INDEX" val="20187699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187699_4*l_h_i*1_1_3"/>
  <p:tag name="KSO_WM_TEMPLATE_CATEGORY" val="diagram"/>
  <p:tag name="KSO_WM_TEMPLATE_INDEX" val="20187699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87699_4*l_h_i*1_1_2"/>
  <p:tag name="KSO_WM_TEMPLATE_CATEGORY" val="diagram"/>
  <p:tag name="KSO_WM_TEMPLATE_INDEX" val="20187699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87699_4*l_h_i*1_1_1"/>
  <p:tag name="KSO_WM_TEMPLATE_CATEGORY" val="diagram"/>
  <p:tag name="KSO_WM_TEMPLATE_INDEX" val="20187699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497"/>
  <p:tag name="KSO_WM_UNIT_TYPE" val="m_h_f"/>
  <p:tag name="KSO_WM_UNIT_INDEX" val="1_3_1"/>
  <p:tag name="KSO_WM_UNIT_LAYERLEVEL" val="1_1_1"/>
  <p:tag name="KSO_WM_UNIT_VALUE" val="24"/>
  <p:tag name="KSO_WM_UNIT_HIGHLIGHT" val="0"/>
  <p:tag name="KSO_WM_UNIT_COMPATIBLE" val="0"/>
  <p:tag name="KSO_WM_UNIT_CLEAR" val="0"/>
  <p:tag name="KSO_WM_UNIT_PRESET_TEXT_INDEX" val="4"/>
  <p:tag name="KSO_WM_UNIT_PRESET_TEXT_LEN" val="36"/>
  <p:tag name="KSO_WM_DIAGRAM_GROUP_CODE" val="m1-1"/>
  <p:tag name="KSO_WM_UNIT_ID" val="diagram20168497_3*m_h_f*1_3_1"/>
  <p:tag name="KSO_WM_UNIT_TEXT_FILL_FORE_SCHEMECOLOR_INDEX" val="14"/>
  <p:tag name="KSO_WM_UNIT_TEXT_FILL_TYPE" val="1"/>
</p:tagLst>
</file>

<file path=ppt/tags/tag140.xml><?xml version="1.0" encoding="utf-8"?>
<p:tagLst xmlns:p="http://schemas.openxmlformats.org/presentationml/2006/main">
  <p:tag name="KSO_WM_UNIT_ISCONTENTSTITLE" val="0"/>
  <p:tag name="KSO_WM_UNIT_PRESET_TEXT" val="添加标题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87699_4*l_h_a*1_1_1"/>
  <p:tag name="KSO_WM_TEMPLATE_CATEGORY" val="diagram"/>
  <p:tag name="KSO_WM_TEMPLATE_INDEX" val="20187699"/>
  <p:tag name="KSO_WM_UNIT_LAYERLEVEL" val="1_1_1"/>
  <p:tag name="KSO_WM_TAG_VERSION" val="1.0"/>
  <p:tag name="KSO_WM_BEAUTIFY_FLAG" val="#wm#"/>
  <p:tag name="KSO_WM_UNIT_NOCLEAR" val="0"/>
  <p:tag name="KSO_WM_UNIT_TEXT_FILL_FORE_SCHEMECOLOR_INDEX" val="14"/>
  <p:tag name="KSO_WM_UNIT_TEXT_FILL_TYPE" val="1"/>
  <p:tag name="KSO_WM_UNIT_USESOURCEFORMAT_APPLY" val="0"/>
</p:tagLst>
</file>

<file path=ppt/tags/tag141.xml><?xml version="1.0" encoding="utf-8"?>
<p:tagLst xmlns:p="http://schemas.openxmlformats.org/presentationml/2006/main">
  <p:tag name="KSO_WM_UNIT_PRESET_TEXT" val="单击此处添加文本具体内容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87699_4*l_h_f*1_1_1"/>
  <p:tag name="KSO_WM_TEMPLATE_CATEGORY" val="diagram"/>
  <p:tag name="KSO_WM_TEMPLATE_INDEX" val="20187699"/>
  <p:tag name="KSO_WM_UNIT_LAYERLEVEL" val="1_1_1"/>
  <p:tag name="KSO_WM_TAG_VERSION" val="1.0"/>
  <p:tag name="KSO_WM_BEAUTIFY_FLAG" val="#wm#"/>
  <p:tag name="KSO_WM_UNIT_NOCLEAR" val="0"/>
  <p:tag name="KSO_WM_UNIT_TEXT_FILL_FORE_SCHEMECOLOR_INDEX" val="1"/>
  <p:tag name="KSO_WM_UNIT_TEXT_FILL_TYPE" val="1"/>
  <p:tag name="KSO_WM_UNIT_USESOURCEFORMAT_APPLY" val="0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5"/>
  <p:tag name="KSO_WM_UNIT_ID" val="diagram20187699_4*l_h_i*1_4_5"/>
  <p:tag name="KSO_WM_TEMPLATE_CATEGORY" val="diagram"/>
  <p:tag name="KSO_WM_TEMPLATE_INDEX" val="20187699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8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4"/>
  <p:tag name="KSO_WM_UNIT_ID" val="diagram20187699_4*l_h_i*1_4_4"/>
  <p:tag name="KSO_WM_TEMPLATE_CATEGORY" val="diagram"/>
  <p:tag name="KSO_WM_TEMPLATE_INDEX" val="20187699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20187699_4*l_h_i*1_4_3"/>
  <p:tag name="KSO_WM_TEMPLATE_CATEGORY" val="diagram"/>
  <p:tag name="KSO_WM_TEMPLATE_INDEX" val="20187699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145.xml><?xml version="1.0" encoding="utf-8"?>
<p:tagLst xmlns:p="http://schemas.openxmlformats.org/presentationml/2006/main">
  <p:tag name="KSO_WM_UNIT_ISCONTENTSTITLE" val="0"/>
  <p:tag name="KSO_WM_UNIT_PRESET_TEXT" val="添加标题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187699_4*l_h_a*1_4_1"/>
  <p:tag name="KSO_WM_TEMPLATE_CATEGORY" val="diagram"/>
  <p:tag name="KSO_WM_TEMPLATE_INDEX" val="20187699"/>
  <p:tag name="KSO_WM_UNIT_LAYERLEVEL" val="1_1_1"/>
  <p:tag name="KSO_WM_TAG_VERSION" val="1.0"/>
  <p:tag name="KSO_WM_BEAUTIFY_FLAG" val="#wm#"/>
  <p:tag name="KSO_WM_UNIT_NOCLEAR" val="0"/>
  <p:tag name="KSO_WM_UNIT_TEXT_FILL_FORE_SCHEMECOLOR_INDEX" val="14"/>
  <p:tag name="KSO_WM_UNIT_TEXT_FILL_TYPE" val="1"/>
  <p:tag name="KSO_WM_UNIT_USESOURCEFORMAT_APPLY" val="0"/>
</p:tagLst>
</file>

<file path=ppt/tags/tag146.xml><?xml version="1.0" encoding="utf-8"?>
<p:tagLst xmlns:p="http://schemas.openxmlformats.org/presentationml/2006/main">
  <p:tag name="KSO_WM_UNIT_PRESET_TEXT" val="单击此处添加文本具体内容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187699_4*l_h_f*1_4_1"/>
  <p:tag name="KSO_WM_TEMPLATE_CATEGORY" val="diagram"/>
  <p:tag name="KSO_WM_TEMPLATE_INDEX" val="20187699"/>
  <p:tag name="KSO_WM_UNIT_LAYERLEVEL" val="1_1_1"/>
  <p:tag name="KSO_WM_TAG_VERSION" val="1.0"/>
  <p:tag name="KSO_WM_BEAUTIFY_FLAG" val="#wm#"/>
  <p:tag name="KSO_WM_UNIT_NOCLEAR" val="0"/>
  <p:tag name="KSO_WM_UNIT_TEXT_FILL_FORE_SCHEMECOLOR_INDEX" val="1"/>
  <p:tag name="KSO_WM_UNIT_TEXT_FILL_TYPE" val="1"/>
  <p:tag name="KSO_WM_UNIT_USESOURCEFORMAT_APPLY" val="0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187699_4*l_h_i*1_4_2"/>
  <p:tag name="KSO_WM_TEMPLATE_CATEGORY" val="diagram"/>
  <p:tag name="KSO_WM_TEMPLATE_INDEX" val="20187699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187699_4*l_h_i*1_4_1"/>
  <p:tag name="KSO_WM_TEMPLATE_CATEGORY" val="diagram"/>
  <p:tag name="KSO_WM_TEMPLATE_INDEX" val="20187699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"/>
  <p:tag name="KSO_WM_UNIT_ID" val="diagram20187699_4*l_h_i*1_3_4"/>
  <p:tag name="KSO_WM_TEMPLATE_CATEGORY" val="diagram"/>
  <p:tag name="KSO_WM_TEMPLATE_INDEX" val="20187699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15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150.xml><?xml version="1.0" encoding="utf-8"?>
<p:tagLst xmlns:p="http://schemas.openxmlformats.org/presentationml/2006/main">
  <p:tag name="KSO_WM_UNIT_ISCONTENTSTITLE" val="0"/>
  <p:tag name="KSO_WM_UNIT_PRESET_TEXT" val="添加标题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87699_4*l_h_a*1_3_1"/>
  <p:tag name="KSO_WM_TEMPLATE_CATEGORY" val="diagram"/>
  <p:tag name="KSO_WM_TEMPLATE_INDEX" val="20187699"/>
  <p:tag name="KSO_WM_UNIT_LAYERLEVEL" val="1_1_1"/>
  <p:tag name="KSO_WM_TAG_VERSION" val="1.0"/>
  <p:tag name="KSO_WM_BEAUTIFY_FLAG" val="#wm#"/>
  <p:tag name="KSO_WM_UNIT_NOCLEAR" val="0"/>
  <p:tag name="KSO_WM_UNIT_TEXT_FILL_FORE_SCHEMECOLOR_INDEX" val="14"/>
  <p:tag name="KSO_WM_UNIT_TEXT_FILL_TYPE" val="1"/>
  <p:tag name="KSO_WM_UNIT_USESOURCEFORMAT_APPLY" val="0"/>
</p:tagLst>
</file>

<file path=ppt/tags/tag151.xml><?xml version="1.0" encoding="utf-8"?>
<p:tagLst xmlns:p="http://schemas.openxmlformats.org/presentationml/2006/main">
  <p:tag name="KSO_WM_UNIT_PRESET_TEXT" val="单击此处添加文本具体内容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87699_4*l_h_f*1_3_1"/>
  <p:tag name="KSO_WM_TEMPLATE_CATEGORY" val="diagram"/>
  <p:tag name="KSO_WM_TEMPLATE_INDEX" val="20187699"/>
  <p:tag name="KSO_WM_UNIT_LAYERLEVEL" val="1_1_1"/>
  <p:tag name="KSO_WM_TAG_VERSION" val="1.0"/>
  <p:tag name="KSO_WM_BEAUTIFY_FLAG" val="#wm#"/>
  <p:tag name="KSO_WM_UNIT_NOCLEAR" val="0"/>
  <p:tag name="KSO_WM_UNIT_TEXT_FILL_FORE_SCHEMECOLOR_INDEX" val="1"/>
  <p:tag name="KSO_WM_UNIT_TEXT_FILL_TYPE" val="1"/>
  <p:tag name="KSO_WM_UNIT_USESOURCEFORMAT_APPLY" val="0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187699_4*l_h_i*1_3_3"/>
  <p:tag name="KSO_WM_TEMPLATE_CATEGORY" val="diagram"/>
  <p:tag name="KSO_WM_TEMPLATE_INDEX" val="20187699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187699_4*l_h_i*1_3_2"/>
  <p:tag name="KSO_WM_TEMPLATE_CATEGORY" val="diagram"/>
  <p:tag name="KSO_WM_TEMPLATE_INDEX" val="20187699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87699_4*l_h_i*1_3_1"/>
  <p:tag name="KSO_WM_TEMPLATE_CATEGORY" val="diagram"/>
  <p:tag name="KSO_WM_TEMPLATE_INDEX" val="20187699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55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15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213"/>
  <p:tag name="KSO_WM_UNIT_TYPE" val="n_h_h_i"/>
  <p:tag name="KSO_WM_UNIT_INDEX" val="1_2_1_3"/>
  <p:tag name="KSO_WM_UNIT_ID" val="diagram20170213_3*n_h_h_i*1_2_1_3"/>
  <p:tag name="KSO_WM_UNIT_LAYERLEVEL" val="1_1_1_1"/>
  <p:tag name="KSO_WM_DIAGRAM_GROUP_CODE" val="n1-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15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213"/>
  <p:tag name="KSO_WM_UNIT_TYPE" val="n_h_h_i"/>
  <p:tag name="KSO_WM_UNIT_INDEX" val="1_2_4_3"/>
  <p:tag name="KSO_WM_UNIT_ID" val="diagram20170213_3*n_h_h_i*1_2_4_3"/>
  <p:tag name="KSO_WM_UNIT_LAYERLEVEL" val="1_1_1_1"/>
  <p:tag name="KSO_WM_DIAGRAM_GROUP_CODE" val="n1-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15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213"/>
  <p:tag name="KSO_WM_UNIT_TYPE" val="n_h_h_i"/>
  <p:tag name="KSO_WM_UNIT_INDEX" val="1_2_2_3"/>
  <p:tag name="KSO_WM_UNIT_ID" val="diagram20170213_3*n_h_h_i*1_2_2_3"/>
  <p:tag name="KSO_WM_UNIT_LAYERLEVEL" val="1_1_1_1"/>
  <p:tag name="KSO_WM_DIAGRAM_GROUP_CODE" val="n1-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15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213"/>
  <p:tag name="KSO_WM_UNIT_TYPE" val="n_h_h_i"/>
  <p:tag name="KSO_WM_UNIT_INDEX" val="1_2_3_3"/>
  <p:tag name="KSO_WM_UNIT_ID" val="diagram20170213_3*n_h_h_i*1_2_3_3"/>
  <p:tag name="KSO_WM_UNIT_LAYERLEVEL" val="1_1_1_1"/>
  <p:tag name="KSO_WM_DIAGRAM_GROUP_CODE" val="n1-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TEMPLATE_CATEGORY" val="diagram"/>
  <p:tag name="KSO_WM_TEMPLATE_INDEX" val="160819"/>
  <p:tag name="KSO_WM_UNIT_TYPE" val="n_h_i"/>
  <p:tag name="KSO_WM_UNIT_INDEX" val="1_1_1"/>
  <p:tag name="KSO_WM_UNIT_ID" val="diagram160819_2*n_h_i*1_1_1"/>
  <p:tag name="KSO_WM_UNIT_LAYERLEVEL" val="1_1_1"/>
  <p:tag name="KSO_WM_UNIT_HIGHLIGHT" val="0"/>
  <p:tag name="KSO_WM_UNIT_COMPATIBLE" val="0"/>
  <p:tag name="KSO_WM_BEAUTIFY_FLAG" val="#wm#"/>
  <p:tag name="KSO_WM_TAG_VERSION" val="1.0"/>
  <p:tag name="KSO_WM_DIAGRAM_GROUP_CODE" val="n1-1"/>
  <p:tag name="KSO_WM_UNIT_NOCLEAR" val="0"/>
  <p:tag name="KSO_WM_UNIT_DIAGRAM_ISNUMVISUAL" val="0"/>
  <p:tag name="KSO_WM_UNIT_DIAGRAM_ISREFERUNIT" val="0"/>
  <p:tag name="KSO_WM_UNIT_FILL_FORE_SCHEMECOLOR_INDEX" val="15"/>
  <p:tag name="KSO_WM_UNIT_FILL_TYPE" val="1"/>
  <p:tag name="KSO_WM_UNIT_TEXT_FILL_FORE_SCHEMECOLOR_INDEX" val="14"/>
  <p:tag name="KSO_WM_UNIT_TEXT_FILL_TYPE" val="1"/>
</p:tagLst>
</file>

<file path=ppt/tags/tag16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213"/>
  <p:tag name="KSO_WM_UNIT_TYPE" val="n_h_i"/>
  <p:tag name="KSO_WM_UNIT_INDEX" val="1_1_1"/>
  <p:tag name="KSO_WM_UNIT_ID" val="diagram20170213_3*n_h_i*1_1_1"/>
  <p:tag name="KSO_WM_UNIT_LAYERLEVEL" val="1_1_1"/>
  <p:tag name="KSO_WM_DIAGRAM_GROUP_CODE" val="n1-1"/>
  <p:tag name="KSO_WM_UNIT_TEXT_FILL_FORE_SCHEMECOLOR_INDEX" val="13"/>
  <p:tag name="KSO_WM_UNIT_TEXT_FILL_TYPE" val="1"/>
</p:tagLst>
</file>

<file path=ppt/tags/tag16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213"/>
  <p:tag name="KSO_WM_UNIT_TYPE" val="n_h_h_i"/>
  <p:tag name="KSO_WM_UNIT_INDEX" val="1_2_3_1"/>
  <p:tag name="KSO_WM_UNIT_ID" val="diagram20170213_3*n_h_h_i*1_2_3_1"/>
  <p:tag name="KSO_WM_UNIT_LAYERLEVEL" val="1_1_1_1"/>
  <p:tag name="KSO_WM_DIAGRAM_GROUP_CODE" val="n1-1"/>
  <p:tag name="KSO_WM_UNIT_FILL_FORE_SCHEMECOLOR_INDEX" val="5"/>
  <p:tag name="KSO_WM_UNIT_FILL_TYPE" val="1"/>
  <p:tag name="KSO_WM_UNIT_LINE_FORE_SCHEMECOLOR_INDEX" val="13"/>
  <p:tag name="KSO_WM_UNIT_LINE_FILL_TYPE" val="2"/>
  <p:tag name="KSO_WM_UNIT_TEXT_FILL_FORE_SCHEMECOLOR_INDEX" val="13"/>
  <p:tag name="KSO_WM_UNIT_TEXT_FILL_TYPE" val="1"/>
</p:tagLst>
</file>

<file path=ppt/tags/tag16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213"/>
  <p:tag name="KSO_WM_UNIT_TYPE" val="n_h_h_i"/>
  <p:tag name="KSO_WM_UNIT_INDEX" val="1_2_4_1"/>
  <p:tag name="KSO_WM_UNIT_ID" val="diagram20170213_3*n_h_h_i*1_2_4_1"/>
  <p:tag name="KSO_WM_UNIT_LAYERLEVEL" val="1_1_1_1"/>
  <p:tag name="KSO_WM_DIAGRAM_GROUP_CODE" val="n1-1"/>
  <p:tag name="KSO_WM_UNIT_FILL_FORE_SCHEMECOLOR_INDEX" val="5"/>
  <p:tag name="KSO_WM_UNIT_FILL_TYPE" val="1"/>
  <p:tag name="KSO_WM_UNIT_LINE_FORE_SCHEMECOLOR_INDEX" val="13"/>
  <p:tag name="KSO_WM_UNIT_LINE_FILL_TYPE" val="2"/>
  <p:tag name="KSO_WM_UNIT_TEXT_FILL_FORE_SCHEMECOLOR_INDEX" val="13"/>
  <p:tag name="KSO_WM_UNIT_TEXT_FILL_TYPE" val="1"/>
</p:tagLst>
</file>

<file path=ppt/tags/tag16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213"/>
  <p:tag name="KSO_WM_UNIT_TYPE" val="n_h_h_i"/>
  <p:tag name="KSO_WM_UNIT_INDEX" val="1_2_2_1"/>
  <p:tag name="KSO_WM_UNIT_ID" val="diagram20170213_3*n_h_h_i*1_2_2_1"/>
  <p:tag name="KSO_WM_UNIT_LAYERLEVEL" val="1_1_1_1"/>
  <p:tag name="KSO_WM_DIAGRAM_GROUP_CODE" val="n1-1"/>
  <p:tag name="KSO_WM_UNIT_FILL_FORE_SCHEMECOLOR_INDEX" val="5"/>
  <p:tag name="KSO_WM_UNIT_FILL_TYPE" val="1"/>
  <p:tag name="KSO_WM_UNIT_LINE_FORE_SCHEMECOLOR_INDEX" val="13"/>
  <p:tag name="KSO_WM_UNIT_LINE_FILL_TYPE" val="2"/>
  <p:tag name="KSO_WM_UNIT_TEXT_FILL_FORE_SCHEMECOLOR_INDEX" val="13"/>
  <p:tag name="KSO_WM_UNIT_TEXT_FILL_TYPE" val="1"/>
</p:tagLst>
</file>

<file path=ppt/tags/tag16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213"/>
  <p:tag name="KSO_WM_UNIT_TYPE" val="n_h_h_i"/>
  <p:tag name="KSO_WM_UNIT_INDEX" val="1_2_1_1"/>
  <p:tag name="KSO_WM_UNIT_ID" val="diagram20170213_3*n_h_h_i*1_2_1_1"/>
  <p:tag name="KSO_WM_UNIT_LAYERLEVEL" val="1_1_1_1"/>
  <p:tag name="KSO_WM_DIAGRAM_GROUP_CODE" val="n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6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213"/>
  <p:tag name="KSO_WM_UNIT_TYPE" val="n_h_h_a"/>
  <p:tag name="KSO_WM_UNIT_INDEX" val="1_2_1_1"/>
  <p:tag name="KSO_WM_UNIT_LAYERLEVEL" val="1_1_1_1"/>
  <p:tag name="KSO_WM_UNIT_VALUE" val="12"/>
  <p:tag name="KSO_WM_UNIT_HIGHLIGHT" val="0"/>
  <p:tag name="KSO_WM_UNIT_COMPATIBLE" val="0"/>
  <p:tag name="KSO_WM_UNIT_CLEAR" val="0"/>
  <p:tag name="KSO_WM_UNIT_PRESET_TEXT_INDEX" val="3"/>
  <p:tag name="KSO_WM_UNIT_PRESET_TEXT_LEN" val="12"/>
  <p:tag name="KSO_WM_DIAGRAM_GROUP_CODE" val="n1-1"/>
  <p:tag name="KSO_WM_UNIT_ID" val="diagram20170213_3*n_h_h_a*1_2_1_1"/>
  <p:tag name="KSO_WM_UNIT_TEXT_FILL_FORE_SCHEMECOLOR_INDEX" val="14"/>
  <p:tag name="KSO_WM_UNIT_TEXT_FILL_TYPE" val="1"/>
</p:tagLst>
</file>

<file path=ppt/tags/tag16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213"/>
  <p:tag name="KSO_WM_UNIT_TYPE" val="n_h_h_f"/>
  <p:tag name="KSO_WM_UNIT_INDEX" val="1_2_1_1"/>
  <p:tag name="KSO_WM_UNIT_LAYERLEVEL" val="1_1_1_1"/>
  <p:tag name="KSO_WM_UNIT_VALUE" val="16"/>
  <p:tag name="KSO_WM_UNIT_HIGHLIGHT" val="0"/>
  <p:tag name="KSO_WM_UNIT_COMPATIBLE" val="0"/>
  <p:tag name="KSO_WM_UNIT_CLEAR" val="0"/>
  <p:tag name="KSO_WM_UNIT_PRESET_TEXT_INDEX" val="4"/>
  <p:tag name="KSO_WM_UNIT_PRESET_TEXT_LEN" val="26"/>
  <p:tag name="KSO_WM_DIAGRAM_GROUP_CODE" val="n1-1"/>
  <p:tag name="KSO_WM_UNIT_ID" val="diagram20170213_3*n_h_h_f*1_2_1_1"/>
  <p:tag name="KSO_WM_UNIT_TEXT_FILL_FORE_SCHEMECOLOR_INDEX" val="14"/>
  <p:tag name="KSO_WM_UNIT_TEXT_FILL_TYPE" val="1"/>
</p:tagLst>
</file>

<file path=ppt/tags/tag16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213"/>
  <p:tag name="KSO_WM_UNIT_TYPE" val="n_h_h_a"/>
  <p:tag name="KSO_WM_UNIT_INDEX" val="1_2_2_1"/>
  <p:tag name="KSO_WM_UNIT_LAYERLEVEL" val="1_1_1_1"/>
  <p:tag name="KSO_WM_UNIT_VALUE" val="12"/>
  <p:tag name="KSO_WM_UNIT_HIGHLIGHT" val="0"/>
  <p:tag name="KSO_WM_UNIT_COMPATIBLE" val="0"/>
  <p:tag name="KSO_WM_UNIT_CLEAR" val="0"/>
  <p:tag name="KSO_WM_UNIT_PRESET_TEXT_INDEX" val="3"/>
  <p:tag name="KSO_WM_UNIT_PRESET_TEXT_LEN" val="12"/>
  <p:tag name="KSO_WM_DIAGRAM_GROUP_CODE" val="n1-1"/>
  <p:tag name="KSO_WM_UNIT_ID" val="diagram20170213_3*n_h_h_a*1_2_2_1"/>
  <p:tag name="KSO_WM_UNIT_TEXT_FILL_FORE_SCHEMECOLOR_INDEX" val="14"/>
  <p:tag name="KSO_WM_UNIT_TEXT_FILL_TYPE" val="1"/>
</p:tagLst>
</file>

<file path=ppt/tags/tag16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213"/>
  <p:tag name="KSO_WM_UNIT_TYPE" val="n_h_h_f"/>
  <p:tag name="KSO_WM_UNIT_INDEX" val="1_2_2_1"/>
  <p:tag name="KSO_WM_UNIT_LAYERLEVEL" val="1_1_1_1"/>
  <p:tag name="KSO_WM_UNIT_VALUE" val="16"/>
  <p:tag name="KSO_WM_UNIT_HIGHLIGHT" val="0"/>
  <p:tag name="KSO_WM_UNIT_COMPATIBLE" val="0"/>
  <p:tag name="KSO_WM_UNIT_CLEAR" val="0"/>
  <p:tag name="KSO_WM_UNIT_PRESET_TEXT_INDEX" val="4"/>
  <p:tag name="KSO_WM_UNIT_PRESET_TEXT_LEN" val="26"/>
  <p:tag name="KSO_WM_DIAGRAM_GROUP_CODE" val="n1-1"/>
  <p:tag name="KSO_WM_UNIT_ID" val="diagram20170213_3*n_h_h_f*1_2_2_1"/>
  <p:tag name="KSO_WM_UNIT_TEXT_FILL_FORE_SCHEMECOLOR_INDEX" val="14"/>
  <p:tag name="KSO_WM_UNIT_TEXT_FILL_TYPE" val="1"/>
</p:tagLst>
</file>

<file path=ppt/tags/tag16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213"/>
  <p:tag name="KSO_WM_UNIT_TYPE" val="n_h_h_a"/>
  <p:tag name="KSO_WM_UNIT_INDEX" val="1_2_3_1"/>
  <p:tag name="KSO_WM_UNIT_LAYERLEVEL" val="1_1_1_1"/>
  <p:tag name="KSO_WM_UNIT_VALUE" val="12"/>
  <p:tag name="KSO_WM_UNIT_HIGHLIGHT" val="0"/>
  <p:tag name="KSO_WM_UNIT_COMPATIBLE" val="0"/>
  <p:tag name="KSO_WM_UNIT_CLEAR" val="0"/>
  <p:tag name="KSO_WM_UNIT_PRESET_TEXT_INDEX" val="3"/>
  <p:tag name="KSO_WM_UNIT_PRESET_TEXT_LEN" val="12"/>
  <p:tag name="KSO_WM_DIAGRAM_GROUP_CODE" val="n1-1"/>
  <p:tag name="KSO_WM_UNIT_ID" val="diagram20170213_3*n_h_h_a*1_2_3_1"/>
  <p:tag name="KSO_WM_UNIT_TEXT_FILL_FORE_SCHEMECOLOR_INDEX" val="14"/>
  <p:tag name="KSO_WM_UNIT_TEXT_FILL_TYPE" val="1"/>
</p:tagLst>
</file>

<file path=ppt/tags/tag17.xml><?xml version="1.0" encoding="utf-8"?>
<p:tagLst xmlns:p="http://schemas.openxmlformats.org/presentationml/2006/main">
  <p:tag name="KSO_WM_TEMPLATE_CATEGORY" val="diagram"/>
  <p:tag name="KSO_WM_TEMPLATE_INDEX" val="160819"/>
  <p:tag name="KSO_WM_UNIT_TYPE" val="n_h_h_i"/>
  <p:tag name="KSO_WM_UNIT_INDEX" val="1_2_1_2"/>
  <p:tag name="KSO_WM_UNIT_ID" val="diagram160819_2*n_h_h_i*1_2_1_2"/>
  <p:tag name="KSO_WM_UNIT_LAYERLEVEL" val="1_1_1_1"/>
  <p:tag name="KSO_WM_UNIT_HIGHLIGHT" val="0"/>
  <p:tag name="KSO_WM_UNIT_COMPATIBLE" val="0"/>
  <p:tag name="KSO_WM_BEAUTIFY_FLAG" val="#wm#"/>
  <p:tag name="KSO_WM_TAG_VERSION" val="1.0"/>
  <p:tag name="KSO_WM_DIAGRAM_GROUP_CODE" val="n1-1"/>
  <p:tag name="KSO_WM_UNIT_NOCLEAR" val="0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7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213"/>
  <p:tag name="KSO_WM_UNIT_TYPE" val="n_h_h_f"/>
  <p:tag name="KSO_WM_UNIT_INDEX" val="1_2_4_1"/>
  <p:tag name="KSO_WM_UNIT_LAYERLEVEL" val="1_1_1_1"/>
  <p:tag name="KSO_WM_UNIT_VALUE" val="16"/>
  <p:tag name="KSO_WM_UNIT_HIGHLIGHT" val="0"/>
  <p:tag name="KSO_WM_UNIT_COMPATIBLE" val="0"/>
  <p:tag name="KSO_WM_UNIT_CLEAR" val="0"/>
  <p:tag name="KSO_WM_UNIT_PRESET_TEXT_INDEX" val="4"/>
  <p:tag name="KSO_WM_UNIT_PRESET_TEXT_LEN" val="26"/>
  <p:tag name="KSO_WM_DIAGRAM_GROUP_CODE" val="n1-1"/>
  <p:tag name="KSO_WM_UNIT_ID" val="diagram20170213_3*n_h_h_f*1_2_4_1"/>
  <p:tag name="KSO_WM_UNIT_TEXT_FILL_FORE_SCHEMECOLOR_INDEX" val="14"/>
  <p:tag name="KSO_WM_UNIT_TEXT_FILL_TYPE" val="1"/>
</p:tagLst>
</file>

<file path=ppt/tags/tag17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213"/>
  <p:tag name="KSO_WM_UNIT_TYPE" val="n_h_h_a"/>
  <p:tag name="KSO_WM_UNIT_INDEX" val="1_2_4_1"/>
  <p:tag name="KSO_WM_UNIT_LAYERLEVEL" val="1_1_1_1"/>
  <p:tag name="KSO_WM_UNIT_VALUE" val="12"/>
  <p:tag name="KSO_WM_UNIT_HIGHLIGHT" val="0"/>
  <p:tag name="KSO_WM_UNIT_COMPATIBLE" val="0"/>
  <p:tag name="KSO_WM_UNIT_CLEAR" val="0"/>
  <p:tag name="KSO_WM_UNIT_PRESET_TEXT_INDEX" val="3"/>
  <p:tag name="KSO_WM_UNIT_PRESET_TEXT_LEN" val="12"/>
  <p:tag name="KSO_WM_DIAGRAM_GROUP_CODE" val="n1-1"/>
  <p:tag name="KSO_WM_UNIT_ID" val="diagram20170213_3*n_h_h_a*1_2_4_1"/>
  <p:tag name="KSO_WM_UNIT_TEXT_FILL_FORE_SCHEMECOLOR_INDEX" val="14"/>
  <p:tag name="KSO_WM_UNIT_TEXT_FILL_TYPE" val="1"/>
</p:tagLst>
</file>

<file path=ppt/tags/tag17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213"/>
  <p:tag name="KSO_WM_UNIT_TYPE" val="n_h_h_f"/>
  <p:tag name="KSO_WM_UNIT_INDEX" val="1_2_3_1"/>
  <p:tag name="KSO_WM_UNIT_LAYERLEVEL" val="1_1_1_1"/>
  <p:tag name="KSO_WM_UNIT_VALUE" val="16"/>
  <p:tag name="KSO_WM_UNIT_HIGHLIGHT" val="0"/>
  <p:tag name="KSO_WM_UNIT_COMPATIBLE" val="0"/>
  <p:tag name="KSO_WM_UNIT_CLEAR" val="0"/>
  <p:tag name="KSO_WM_UNIT_PRESET_TEXT_INDEX" val="4"/>
  <p:tag name="KSO_WM_UNIT_PRESET_TEXT_LEN" val="26"/>
  <p:tag name="KSO_WM_DIAGRAM_GROUP_CODE" val="n1-1"/>
  <p:tag name="KSO_WM_UNIT_ID" val="diagram20170213_3*n_h_h_f*1_2_3_1"/>
  <p:tag name="KSO_WM_UNIT_TEXT_FILL_FORE_SCHEMECOLOR_INDEX" val="14"/>
  <p:tag name="KSO_WM_UNIT_TEXT_FILL_TYPE" val="1"/>
</p:tagLst>
</file>

<file path=ppt/tags/tag17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170213_3*i*23"/>
  <p:tag name="KSO_WM_TEMPLATE_CATEGORY" val="diagram"/>
  <p:tag name="KSO_WM_TEMPLATE_INDEX" val="20170213"/>
  <p:tag name="KSO_WM_UNIT_INDEX" val="23"/>
</p:tagLst>
</file>

<file path=ppt/tags/tag17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213"/>
  <p:tag name="KSO_WM_UNIT_TYPE" val="n_h_i"/>
  <p:tag name="KSO_WM_UNIT_INDEX" val="1_1_2"/>
  <p:tag name="KSO_WM_UNIT_ID" val="diagram20170213_3*n_h_i*1_1_2"/>
  <p:tag name="KSO_WM_UNIT_LAYERLEVEL" val="1_1_1"/>
  <p:tag name="KSO_WM_DIAGRAM_GROUP_CODE" val="n1-1"/>
  <p:tag name="KSO_WM_UNIT_TEXT_FILL_FORE_SCHEMECOLOR_INDEX" val="13"/>
  <p:tag name="KSO_WM_UNIT_TEXT_FILL_TYPE" val="1"/>
</p:tagLst>
</file>

<file path=ppt/tags/tag17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213"/>
  <p:tag name="KSO_WM_UNIT_TYPE" val="n_h_i"/>
  <p:tag name="KSO_WM_UNIT_INDEX" val="1_1_3"/>
  <p:tag name="KSO_WM_UNIT_ID" val="diagram20170213_3*n_h_i*1_1_3"/>
  <p:tag name="KSO_WM_UNIT_LAYERLEVEL" val="1_1_1"/>
  <p:tag name="KSO_WM_DIAGRAM_GROUP_CODE" val="n1-1"/>
  <p:tag name="KSO_WM_UNIT_TEXT_FILL_FORE_SCHEMECOLOR_INDEX" val="13"/>
  <p:tag name="KSO_WM_UNIT_TEXT_FILL_TYPE" val="1"/>
</p:tagLst>
</file>

<file path=ppt/tags/tag17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213"/>
  <p:tag name="KSO_WM_UNIT_TYPE" val="n_h_i"/>
  <p:tag name="KSO_WM_UNIT_INDEX" val="1_1_4"/>
  <p:tag name="KSO_WM_UNIT_ID" val="diagram20170213_3*n_h_i*1_1_4"/>
  <p:tag name="KSO_WM_UNIT_LAYERLEVEL" val="1_1_1"/>
  <p:tag name="KSO_WM_DIAGRAM_GROUP_CODE" val="n1-1"/>
  <p:tag name="KSO_WM_UNIT_TEXT_FILL_FORE_SCHEMECOLOR_INDEX" val="13"/>
  <p:tag name="KSO_WM_UNIT_TEXT_FILL_TYPE" val="1"/>
</p:tagLst>
</file>

<file path=ppt/tags/tag17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213"/>
  <p:tag name="KSO_WM_UNIT_TYPE" val="n_h_i"/>
  <p:tag name="KSO_WM_UNIT_INDEX" val="1_1_5"/>
  <p:tag name="KSO_WM_UNIT_ID" val="diagram20170213_3*n_h_i*1_1_5"/>
  <p:tag name="KSO_WM_UNIT_LAYERLEVEL" val="1_1_1"/>
  <p:tag name="KSO_WM_DIAGRAM_GROUP_CODE" val="n1-1"/>
  <p:tag name="KSO_WM_UNIT_TEXT_FILL_FORE_SCHEMECOLOR_INDEX" val="13"/>
  <p:tag name="KSO_WM_UNIT_TEXT_FILL_TYPE" val="1"/>
</p:tagLst>
</file>

<file path=ppt/tags/tag17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213"/>
  <p:tag name="KSO_WM_UNIT_TYPE" val="n_h_i"/>
  <p:tag name="KSO_WM_UNIT_INDEX" val="1_1_6"/>
  <p:tag name="KSO_WM_UNIT_ID" val="diagram20170213_3*n_h_i*1_1_6"/>
  <p:tag name="KSO_WM_UNIT_LAYERLEVEL" val="1_1_1"/>
  <p:tag name="KSO_WM_DIAGRAM_GROUP_CODE" val="n1-1"/>
  <p:tag name="KSO_WM_UNIT_TEXT_FILL_FORE_SCHEMECOLOR_INDEX" val="13"/>
  <p:tag name="KSO_WM_UNIT_TEXT_FILL_TYPE" val="1"/>
</p:tagLst>
</file>

<file path=ppt/tags/tag17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213"/>
  <p:tag name="KSO_WM_UNIT_TYPE" val="n_h_i"/>
  <p:tag name="KSO_WM_UNIT_INDEX" val="1_1_7"/>
  <p:tag name="KSO_WM_UNIT_ID" val="diagram20170213_3*n_h_i*1_1_7"/>
  <p:tag name="KSO_WM_UNIT_LAYERLEVEL" val="1_1_1"/>
  <p:tag name="KSO_WM_DIAGRAM_GROUP_CODE" val="n1-1"/>
  <p:tag name="KSO_WM_UNIT_TEXT_FILL_FORE_SCHEMECOLOR_INDEX" val="13"/>
  <p:tag name="KSO_WM_UNIT_TEXT_FILL_TYPE" val="1"/>
</p:tagLst>
</file>

<file path=ppt/tags/tag18.xml><?xml version="1.0" encoding="utf-8"?>
<p:tagLst xmlns:p="http://schemas.openxmlformats.org/presentationml/2006/main">
  <p:tag name="KSO_WM_TEMPLATE_CATEGORY" val="diagram"/>
  <p:tag name="KSO_WM_TEMPLATE_INDEX" val="160819"/>
  <p:tag name="KSO_WM_UNIT_TYPE" val="n_h_h_i"/>
  <p:tag name="KSO_WM_UNIT_INDEX" val="1_2_2_2"/>
  <p:tag name="KSO_WM_UNIT_ID" val="diagram160819_2*n_h_h_i*1_2_2_2"/>
  <p:tag name="KSO_WM_UNIT_LAYERLEVEL" val="1_1_1_1"/>
  <p:tag name="KSO_WM_UNIT_HIGHLIGHT" val="0"/>
  <p:tag name="KSO_WM_UNIT_COMPATIBLE" val="0"/>
  <p:tag name="KSO_WM_BEAUTIFY_FLAG" val="#wm#"/>
  <p:tag name="KSO_WM_TAG_VERSION" val="1.0"/>
  <p:tag name="KSO_WM_DIAGRAM_GROUP_CODE" val="n1-1"/>
  <p:tag name="KSO_WM_UNIT_NOCLEAR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8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213"/>
  <p:tag name="KSO_WM_UNIT_TYPE" val="n_h_h_i"/>
  <p:tag name="KSO_WM_UNIT_INDEX" val="1_2_1_3"/>
  <p:tag name="KSO_WM_UNIT_ID" val="diagram20170213_3*n_h_h_i*1_2_1_3"/>
  <p:tag name="KSO_WM_UNIT_LAYERLEVEL" val="1_1_1_1"/>
  <p:tag name="KSO_WM_DIAGRAM_GROUP_CODE" val="n1-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18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213"/>
  <p:tag name="KSO_WM_UNIT_TYPE" val="n_h_h_i"/>
  <p:tag name="KSO_WM_UNIT_INDEX" val="1_2_4_3"/>
  <p:tag name="KSO_WM_UNIT_ID" val="diagram20170213_3*n_h_h_i*1_2_4_3"/>
  <p:tag name="KSO_WM_UNIT_LAYERLEVEL" val="1_1_1_1"/>
  <p:tag name="KSO_WM_DIAGRAM_GROUP_CODE" val="n1-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18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213"/>
  <p:tag name="KSO_WM_UNIT_TYPE" val="n_h_h_i"/>
  <p:tag name="KSO_WM_UNIT_INDEX" val="1_2_2_3"/>
  <p:tag name="KSO_WM_UNIT_ID" val="diagram20170213_3*n_h_h_i*1_2_2_3"/>
  <p:tag name="KSO_WM_UNIT_LAYERLEVEL" val="1_1_1_1"/>
  <p:tag name="KSO_WM_DIAGRAM_GROUP_CODE" val="n1-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18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213"/>
  <p:tag name="KSO_WM_UNIT_TYPE" val="n_h_h_i"/>
  <p:tag name="KSO_WM_UNIT_INDEX" val="1_2_3_3"/>
  <p:tag name="KSO_WM_UNIT_ID" val="diagram20170213_3*n_h_h_i*1_2_3_3"/>
  <p:tag name="KSO_WM_UNIT_LAYERLEVEL" val="1_1_1_1"/>
  <p:tag name="KSO_WM_DIAGRAM_GROUP_CODE" val="n1-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18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213"/>
  <p:tag name="KSO_WM_UNIT_TYPE" val="n_h_h_i"/>
  <p:tag name="KSO_WM_UNIT_INDEX" val="1_2_3_1"/>
  <p:tag name="KSO_WM_UNIT_ID" val="diagram20170213_3*n_h_h_i*1_2_3_1"/>
  <p:tag name="KSO_WM_UNIT_LAYERLEVEL" val="1_1_1_1"/>
  <p:tag name="KSO_WM_DIAGRAM_GROUP_CODE" val="n1-1"/>
  <p:tag name="KSO_WM_UNIT_FILL_FORE_SCHEMECOLOR_INDEX" val="5"/>
  <p:tag name="KSO_WM_UNIT_FILL_TYPE" val="1"/>
  <p:tag name="KSO_WM_UNIT_LINE_FORE_SCHEMECOLOR_INDEX" val="13"/>
  <p:tag name="KSO_WM_UNIT_LINE_FILL_TYPE" val="2"/>
  <p:tag name="KSO_WM_UNIT_TEXT_FILL_FORE_SCHEMECOLOR_INDEX" val="13"/>
  <p:tag name="KSO_WM_UNIT_TEXT_FILL_TYPE" val="1"/>
</p:tagLst>
</file>

<file path=ppt/tags/tag18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213"/>
  <p:tag name="KSO_WM_UNIT_TYPE" val="n_h_h_i"/>
  <p:tag name="KSO_WM_UNIT_INDEX" val="1_2_4_1"/>
  <p:tag name="KSO_WM_UNIT_ID" val="diagram20170213_3*n_h_h_i*1_2_4_1"/>
  <p:tag name="KSO_WM_UNIT_LAYERLEVEL" val="1_1_1_1"/>
  <p:tag name="KSO_WM_DIAGRAM_GROUP_CODE" val="n1-1"/>
  <p:tag name="KSO_WM_UNIT_FILL_FORE_SCHEMECOLOR_INDEX" val="5"/>
  <p:tag name="KSO_WM_UNIT_FILL_TYPE" val="1"/>
  <p:tag name="KSO_WM_UNIT_LINE_FORE_SCHEMECOLOR_INDEX" val="13"/>
  <p:tag name="KSO_WM_UNIT_LINE_FILL_TYPE" val="2"/>
  <p:tag name="KSO_WM_UNIT_TEXT_FILL_FORE_SCHEMECOLOR_INDEX" val="13"/>
  <p:tag name="KSO_WM_UNIT_TEXT_FILL_TYPE" val="1"/>
</p:tagLst>
</file>

<file path=ppt/tags/tag18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213"/>
  <p:tag name="KSO_WM_UNIT_TYPE" val="n_h_h_i"/>
  <p:tag name="KSO_WM_UNIT_INDEX" val="1_2_2_1"/>
  <p:tag name="KSO_WM_UNIT_ID" val="diagram20170213_3*n_h_h_i*1_2_2_1"/>
  <p:tag name="KSO_WM_UNIT_LAYERLEVEL" val="1_1_1_1"/>
  <p:tag name="KSO_WM_DIAGRAM_GROUP_CODE" val="n1-1"/>
  <p:tag name="KSO_WM_UNIT_FILL_FORE_SCHEMECOLOR_INDEX" val="5"/>
  <p:tag name="KSO_WM_UNIT_FILL_TYPE" val="1"/>
  <p:tag name="KSO_WM_UNIT_LINE_FORE_SCHEMECOLOR_INDEX" val="13"/>
  <p:tag name="KSO_WM_UNIT_LINE_FILL_TYPE" val="2"/>
  <p:tag name="KSO_WM_UNIT_TEXT_FILL_FORE_SCHEMECOLOR_INDEX" val="13"/>
  <p:tag name="KSO_WM_UNIT_TEXT_FILL_TYPE" val="1"/>
</p:tagLst>
</file>

<file path=ppt/tags/tag18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213"/>
  <p:tag name="KSO_WM_UNIT_TYPE" val="n_h_h_i"/>
  <p:tag name="KSO_WM_UNIT_INDEX" val="1_2_1_1"/>
  <p:tag name="KSO_WM_UNIT_ID" val="diagram20170213_3*n_h_h_i*1_2_1_1"/>
  <p:tag name="KSO_WM_UNIT_LAYERLEVEL" val="1_1_1_1"/>
  <p:tag name="KSO_WM_DIAGRAM_GROUP_CODE" val="n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88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189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19.xml><?xml version="1.0" encoding="utf-8"?>
<p:tagLst xmlns:p="http://schemas.openxmlformats.org/presentationml/2006/main">
  <p:tag name="KSO_WM_TEMPLATE_CATEGORY" val="diagram"/>
  <p:tag name="KSO_WM_TEMPLATE_INDEX" val="160819"/>
  <p:tag name="KSO_WM_UNIT_TYPE" val="n_h_h_i"/>
  <p:tag name="KSO_WM_UNIT_INDEX" val="1_2_3_2"/>
  <p:tag name="KSO_WM_UNIT_ID" val="diagram160819_2*n_h_h_i*1_2_3_2"/>
  <p:tag name="KSO_WM_UNIT_LAYERLEVEL" val="1_1_1_1"/>
  <p:tag name="KSO_WM_UNIT_HIGHLIGHT" val="0"/>
  <p:tag name="KSO_WM_UNIT_COMPATIBLE" val="0"/>
  <p:tag name="KSO_WM_BEAUTIFY_FLAG" val="#wm#"/>
  <p:tag name="KSO_WM_TAG_VERSION" val="1.0"/>
  <p:tag name="KSO_WM_DIAGRAM_GROUP_CODE" val="n1-1"/>
  <p:tag name="KSO_WM_UNIT_NOCLEAR" val="0"/>
  <p:tag name="KSO_WM_UNIT_DIAGRAM_ISNUMVISUAL" val="0"/>
  <p:tag name="KSO_WM_UNIT_DIAGRAM_ISREFERUNIT" val="0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190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819_2*i*2"/>
  <p:tag name="KSO_WM_TEMPLATE_CATEGORY" val="diagram"/>
  <p:tag name="KSO_WM_TEMPLATE_INDEX" val="160819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LAYERLEVEL" val="1"/>
  <p:tag name="KSO_WM_UNIT_LINE_FORE_SCHEMECOLOR_INDEX" val="14"/>
  <p:tag name="KSO_WM_UNIT_LINE_FILL_TYPE" val="2"/>
</p:tagLst>
</file>

<file path=ppt/tags/tag21.xml><?xml version="1.0" encoding="utf-8"?>
<p:tagLst xmlns:p="http://schemas.openxmlformats.org/presentationml/2006/main">
  <p:tag name="KSO_WM_TEMPLATE_CATEGORY" val="diagram"/>
  <p:tag name="KSO_WM_TEMPLATE_INDEX" val="160819"/>
  <p:tag name="KSO_WM_UNIT_TYPE" val="n_i"/>
  <p:tag name="KSO_WM_UNIT_INDEX" val="1_1"/>
  <p:tag name="KSO_WM_UNIT_ID" val="diagram160819_2*n_i*1_1"/>
  <p:tag name="KSO_WM_UNIT_LAYERLEVEL" val="1_1"/>
  <p:tag name="KSO_WM_BEAUTIFY_FLAG" val="#wm#"/>
  <p:tag name="KSO_WM_TAG_VERSION" val="1.0"/>
  <p:tag name="KSO_WM_DIAGRAM_GROUP_CODE" val="n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4"/>
  <p:tag name="KSO_WM_UNIT_LINE_FILL_TYPE" val="2"/>
</p:tagLst>
</file>

<file path=ppt/tags/tag22.xml><?xml version="1.0" encoding="utf-8"?>
<p:tagLst xmlns:p="http://schemas.openxmlformats.org/presentationml/2006/main">
  <p:tag name="KSO_WM_TEMPLATE_CATEGORY" val="diagram"/>
  <p:tag name="KSO_WM_TEMPLATE_INDEX" val="160819"/>
  <p:tag name="KSO_WM_UNIT_TYPE" val="n_i"/>
  <p:tag name="KSO_WM_UNIT_INDEX" val="1_3"/>
  <p:tag name="KSO_WM_UNIT_ID" val="diagram160819_2*n_i*1_3"/>
  <p:tag name="KSO_WM_UNIT_LAYERLEVEL" val="1_1"/>
  <p:tag name="KSO_WM_BEAUTIFY_FLAG" val="#wm#"/>
  <p:tag name="KSO_WM_TAG_VERSION" val="1.0"/>
  <p:tag name="KSO_WM_DIAGRAM_GROUP_CODE" val="n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4"/>
  <p:tag name="KSO_WM_UNIT_LINE_FILL_TYPE" val="2"/>
</p:tagLst>
</file>

<file path=ppt/tags/tag23.xml><?xml version="1.0" encoding="utf-8"?>
<p:tagLst xmlns:p="http://schemas.openxmlformats.org/presentationml/2006/main">
  <p:tag name="KSO_WM_TEMPLATE_CATEGORY" val="diagram"/>
  <p:tag name="KSO_WM_TEMPLATE_INDEX" val="160819"/>
  <p:tag name="KSO_WM_UNIT_TYPE" val="n_i"/>
  <p:tag name="KSO_WM_UNIT_INDEX" val="1_2"/>
  <p:tag name="KSO_WM_UNIT_ID" val="diagram160819_2*n_i*1_2"/>
  <p:tag name="KSO_WM_UNIT_LAYERLEVEL" val="1_1"/>
  <p:tag name="KSO_WM_BEAUTIFY_FLAG" val="#wm#"/>
  <p:tag name="KSO_WM_TAG_VERSION" val="1.0"/>
  <p:tag name="KSO_WM_DIAGRAM_GROUP_CODE" val="n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4"/>
  <p:tag name="KSO_WM_UNIT_LINE_FILL_TYPE" val="2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160819_2*n_h_f*1_1_1"/>
  <p:tag name="KSO_WM_TEMPLATE_CATEGORY" val="diagram"/>
  <p:tag name="KSO_WM_TEMPLATE_INDEX" val="160819"/>
  <p:tag name="KSO_WM_UNIT_LAYERLEVEL" val="1_1_1"/>
  <p:tag name="KSO_WM_TAG_VERSION" val="1.0"/>
  <p:tag name="KSO_WM_BEAUTIFY_FLAG" val="#wm#"/>
  <p:tag name="KSO_WM_UNIT_PRESET_TEXT" val="添加标题"/>
  <p:tag name="KSO_WM_UNIT_NOCLEAR" val="0"/>
  <p:tag name="KSO_WM_UNIT_VALUE" val="4"/>
  <p:tag name="KSO_WM_UNIT_TYPE" val="n_h_f"/>
  <p:tag name="KSO_WM_UNIT_INDEX" val="1_1_1"/>
  <p:tag name="KSO_WM_UNIT_TEXT_FILL_FORE_SCHEMECOLOR_INDEX" val="14"/>
  <p:tag name="KSO_WM_UNIT_TEXT_FILL_TYPE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160819_2*n_h_h_f*1_2_1_1"/>
  <p:tag name="KSO_WM_TEMPLATE_CATEGORY" val="diagram"/>
  <p:tag name="KSO_WM_TEMPLATE_INDEX" val="160819"/>
  <p:tag name="KSO_WM_UNIT_LAYERLEVEL" val="1_1_1_1"/>
  <p:tag name="KSO_WM_TAG_VERSION" val="1.0"/>
  <p:tag name="KSO_WM_BEAUTIFY_FLAG" val="#wm#"/>
  <p:tag name="KSO_WM_UNIT_PRESET_TEXT" val="添加标题"/>
  <p:tag name="KSO_WM_UNIT_NOCLEAR" val="0"/>
  <p:tag name="KSO_WM_UNIT_VALUE" val="4"/>
  <p:tag name="KSO_WM_UNIT_TYPE" val="n_h_h_f"/>
  <p:tag name="KSO_WM_UNIT_INDEX" val="1_2_1_1"/>
  <p:tag name="KSO_WM_UNIT_TEXT_FILL_FORE_SCHEMECOLOR_INDEX" val="14"/>
  <p:tag name="KSO_WM_UNIT_TEXT_FILL_TYPE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160819_2*n_h_h_f*1_2_2_1"/>
  <p:tag name="KSO_WM_TEMPLATE_CATEGORY" val="diagram"/>
  <p:tag name="KSO_WM_TEMPLATE_INDEX" val="160819"/>
  <p:tag name="KSO_WM_UNIT_LAYERLEVEL" val="1_1_1_1"/>
  <p:tag name="KSO_WM_TAG_VERSION" val="1.0"/>
  <p:tag name="KSO_WM_BEAUTIFY_FLAG" val="#wm#"/>
  <p:tag name="KSO_WM_UNIT_PRESET_TEXT" val="添加标题"/>
  <p:tag name="KSO_WM_UNIT_NOCLEAR" val="0"/>
  <p:tag name="KSO_WM_UNIT_VALUE" val="4"/>
  <p:tag name="KSO_WM_UNIT_TYPE" val="n_h_h_f"/>
  <p:tag name="KSO_WM_UNIT_INDEX" val="1_2_2_1"/>
  <p:tag name="KSO_WM_UNIT_TEXT_FILL_FORE_SCHEMECOLOR_INDEX" val="14"/>
  <p:tag name="KSO_WM_UNIT_TEXT_FILL_TYPE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160819_2*n_h_h_f*1_2_3_1"/>
  <p:tag name="KSO_WM_TEMPLATE_CATEGORY" val="diagram"/>
  <p:tag name="KSO_WM_TEMPLATE_INDEX" val="160819"/>
  <p:tag name="KSO_WM_UNIT_LAYERLEVEL" val="1_1_1_1"/>
  <p:tag name="KSO_WM_TAG_VERSION" val="1.0"/>
  <p:tag name="KSO_WM_BEAUTIFY_FLAG" val="#wm#"/>
  <p:tag name="KSO_WM_UNIT_PRESET_TEXT" val="添加标题"/>
  <p:tag name="KSO_WM_UNIT_NOCLEAR" val="0"/>
  <p:tag name="KSO_WM_UNIT_VALUE" val="4"/>
  <p:tag name="KSO_WM_UNIT_TYPE" val="n_h_h_f"/>
  <p:tag name="KSO_WM_UNIT_INDEX" val="1_2_3_1"/>
  <p:tag name="KSO_WM_UNIT_TEXT_FILL_FORE_SCHEMECOLOR_INDEX" val="14"/>
  <p:tag name="KSO_WM_UNIT_TEXT_FILL_TYPE" val="1"/>
</p:tagLst>
</file>

<file path=ppt/tags/tag28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841"/>
  <p:tag name="KSO_WM_UNIT_TYPE" val="q_i"/>
  <p:tag name="KSO_WM_UNIT_INDEX" val="1_1"/>
  <p:tag name="KSO_WM_UNIT_ID" val="diagram160841_3*q_i*1_1"/>
  <p:tag name="KSO_WM_UNIT_LAYERLEVEL" val="1_1"/>
  <p:tag name="KSO_WM_DIAGRAM_GROUP_CODE" val="q1-1"/>
  <p:tag name="KSO_WM_UNIT_TEXT_FILL_FORE_SCHEMECOLOR_INDEX" val="1"/>
  <p:tag name="KSO_WM_UNIT_TEXT_FILL_TYPE" val="1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"/>
</p:tagLst>
</file>

<file path=ppt/tags/tag30.xml><?xml version="1.0" encoding="utf-8"?>
<p:tagLst xmlns:p="http://schemas.openxmlformats.org/presentationml/2006/main">
  <p:tag name="MH" val="20160217171536"/>
  <p:tag name="MH_LIBRARY" val="GRAPHIC"/>
  <p:tag name="MH_TYPE" val="SubTitle"/>
  <p:tag name="MH_ORDER" val="2"/>
  <p:tag name="KSO_WM_TAG_VERSION" val="1.0"/>
  <p:tag name="KSO_WM_BEAUTIFY_FLAG" val="#wm#"/>
  <p:tag name="KSO_WM_TEMPLATE_CATEGORY" val="diagram"/>
  <p:tag name="KSO_WM_TEMPLATE_INDEX" val="160841"/>
  <p:tag name="KSO_WM_UNIT_TYPE" val="q_h_f"/>
  <p:tag name="KSO_WM_UNIT_INDEX" val="1_3_1"/>
  <p:tag name="KSO_WM_UNIT_ID" val="diagram160841_3*q_h_f*1_3_1"/>
  <p:tag name="KSO_WM_UNIT_LAYERLEVEL" val="1_1_1"/>
  <p:tag name="KSO_WM_UNIT_VALUE" val="20"/>
  <p:tag name="KSO_WM_UNIT_HIGHLIGHT" val="0"/>
  <p:tag name="KSO_WM_UNIT_COMPATIBLE" val="0"/>
  <p:tag name="KSO_WM_UNIT_CLEAR" val="0"/>
  <p:tag name="KSO_WM_UNIT_PRESET_TEXT_INDEX" val="3"/>
  <p:tag name="KSO_WM_UNIT_PRESET_TEXT_LEN" val="5"/>
  <p:tag name="KSO_WM_DIAGRAM_GROUP_CODE" val="q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31.xml><?xml version="1.0" encoding="utf-8"?>
<p:tagLst xmlns:p="http://schemas.openxmlformats.org/presentationml/2006/main">
  <p:tag name="MH" val="20160217171536"/>
  <p:tag name="MH_LIBRARY" val="GRAPHIC"/>
  <p:tag name="MH_TYPE" val="SubTitle"/>
  <p:tag name="MH_ORDER" val="2"/>
  <p:tag name="KSO_WM_TAG_VERSION" val="1.0"/>
  <p:tag name="KSO_WM_BEAUTIFY_FLAG" val="#wm#"/>
  <p:tag name="KSO_WM_TEMPLATE_CATEGORY" val="diagram"/>
  <p:tag name="KSO_WM_TEMPLATE_INDEX" val="160841"/>
  <p:tag name="KSO_WM_UNIT_TYPE" val="q_h_f"/>
  <p:tag name="KSO_WM_UNIT_INDEX" val="1_1_1"/>
  <p:tag name="KSO_WM_UNIT_ID" val="diagram160841_3*q_h_f*1_1_1"/>
  <p:tag name="KSO_WM_UNIT_LAYERLEVEL" val="1_1_1"/>
  <p:tag name="KSO_WM_UNIT_VALUE" val="20"/>
  <p:tag name="KSO_WM_UNIT_HIGHLIGHT" val="0"/>
  <p:tag name="KSO_WM_UNIT_COMPATIBLE" val="0"/>
  <p:tag name="KSO_WM_UNIT_CLEAR" val="0"/>
  <p:tag name="KSO_WM_UNIT_PRESET_TEXT_INDEX" val="3"/>
  <p:tag name="KSO_WM_UNIT_PRESET_TEXT_LEN" val="5"/>
  <p:tag name="KSO_WM_DIAGRAM_GROUP_CODE" val="q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32.xml><?xml version="1.0" encoding="utf-8"?>
<p:tagLst xmlns:p="http://schemas.openxmlformats.org/presentationml/2006/main">
  <p:tag name="MH" val="20160217171536"/>
  <p:tag name="MH_LIBRARY" val="GRAPHIC"/>
  <p:tag name="MH_TYPE" val="SubTitle"/>
  <p:tag name="MH_ORDER" val="2"/>
  <p:tag name="KSO_WM_TAG_VERSION" val="1.0"/>
  <p:tag name="KSO_WM_BEAUTIFY_FLAG" val="#wm#"/>
  <p:tag name="KSO_WM_TEMPLATE_CATEGORY" val="diagram"/>
  <p:tag name="KSO_WM_TEMPLATE_INDEX" val="160841"/>
  <p:tag name="KSO_WM_UNIT_TYPE" val="q_h_f"/>
  <p:tag name="KSO_WM_UNIT_INDEX" val="1_2_1"/>
  <p:tag name="KSO_WM_UNIT_ID" val="diagram160841_3*q_h_f*1_2_1"/>
  <p:tag name="KSO_WM_UNIT_LAYERLEVEL" val="1_1_1"/>
  <p:tag name="KSO_WM_UNIT_VALUE" val="20"/>
  <p:tag name="KSO_WM_UNIT_HIGHLIGHT" val="0"/>
  <p:tag name="KSO_WM_UNIT_COMPATIBLE" val="0"/>
  <p:tag name="KSO_WM_UNIT_CLEAR" val="0"/>
  <p:tag name="KSO_WM_UNIT_PRESET_TEXT_INDEX" val="3"/>
  <p:tag name="KSO_WM_UNIT_PRESET_TEXT_LEN" val="5"/>
  <p:tag name="KSO_WM_DIAGRAM_GROUP_CODE" val="q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33.xml><?xml version="1.0" encoding="utf-8"?>
<p:tagLst xmlns:p="http://schemas.openxmlformats.org/presentationml/2006/main">
  <p:tag name="KSO_WM_TEMPLATE_CATEGORY" val="diagram"/>
  <p:tag name="KSO_WM_TEMPLATE_INDEX" val="20186225"/>
  <p:tag name="KSO_WM_UNIT_TYPE" val="l_i"/>
  <p:tag name="KSO_WM_UNIT_INDEX" val="1_1"/>
  <p:tag name="KSO_WM_UNIT_ID" val="diagram20186225_3*l_i*1_1"/>
  <p:tag name="KSO_WM_UNIT_LAYERLEVEL" val="1_1"/>
  <p:tag name="KSO_WM_BEAUTIFY_FLAG" val="#wm#"/>
  <p:tag name="KSO_WM_TAG_VERSION" val="1.0"/>
  <p:tag name="KSO_WM_DIAGRAM_GROUP_CODE" val="l1-1"/>
  <p:tag name="KSO_WM_UNIT_LINE_FORE_SCHEMECOLOR_INDEX" val="15"/>
  <p:tag name="KSO_WM_UNIT_LINE_FILL_TYPE" val="2"/>
  <p:tag name="KSO_WM_UNIT_TEXT_FILL_FORE_SCHEMECOLOR_INDEX" val="13"/>
  <p:tag name="KSO_WM_UNIT_TEXT_FILL_TYPE" val="1"/>
</p:tagLst>
</file>

<file path=ppt/tags/tag34.xml><?xml version="1.0" encoding="utf-8"?>
<p:tagLst xmlns:p="http://schemas.openxmlformats.org/presentationml/2006/main">
  <p:tag name="KSO_WM_TEMPLATE_CATEGORY" val="diagram"/>
  <p:tag name="KSO_WM_TEMPLATE_INDEX" val="20186225"/>
  <p:tag name="KSO_WM_UNIT_TYPE" val="l_i"/>
  <p:tag name="KSO_WM_UNIT_INDEX" val="1_2"/>
  <p:tag name="KSO_WM_UNIT_ID" val="diagram20186225_3*l_i*1_2"/>
  <p:tag name="KSO_WM_UNIT_LAYERLEVEL" val="1_1"/>
  <p:tag name="KSO_WM_BEAUTIFY_FLAG" val="#wm#"/>
  <p:tag name="KSO_WM_TAG_VERSION" val="1.0"/>
  <p:tag name="KSO_WM_DIAGRAM_GROUP_CODE" val="l1-1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35.xml><?xml version="1.0" encoding="utf-8"?>
<p:tagLst xmlns:p="http://schemas.openxmlformats.org/presentationml/2006/main">
  <p:tag name="KSO_WM_TEMPLATE_CATEGORY" val="diagram"/>
  <p:tag name="KSO_WM_TEMPLATE_INDEX" val="20186225"/>
  <p:tag name="KSO_WM_UNIT_TYPE" val="l_h_i"/>
  <p:tag name="KSO_WM_UNIT_INDEX" val="1_1_1"/>
  <p:tag name="KSO_WM_UNIT_ID" val="diagram20186225_3*l_h_i*1_1_1"/>
  <p:tag name="KSO_WM_UNIT_LAYERLEVEL" val="1_1_1"/>
  <p:tag name="KSO_WM_BEAUTIFY_FLAG" val="#wm#"/>
  <p:tag name="KSO_WM_TAG_VERSION" val="1.0"/>
  <p:tag name="KSO_WM_DIAGRAM_GROUP_CODE" val="l1-1"/>
  <p:tag name="KSO_WM_UNIT_TEXT_FILL_FORE_SCHEMECOLOR_INDEX" val="15"/>
  <p:tag name="KSO_WM_UNIT_TEXT_FILL_TYPE" val="1"/>
</p:tagLst>
</file>

<file path=ppt/tags/tag36.xml><?xml version="1.0" encoding="utf-8"?>
<p:tagLst xmlns:p="http://schemas.openxmlformats.org/presentationml/2006/main">
  <p:tag name="KSO_WM_TEMPLATE_CATEGORY" val="diagram"/>
  <p:tag name="KSO_WM_TEMPLATE_INDEX" val="20186225"/>
  <p:tag name="KSO_WM_UNIT_TYPE" val="l_h_a"/>
  <p:tag name="KSO_WM_UNIT_INDEX" val="1_1_1"/>
  <p:tag name="KSO_WM_UNIT_ID" val="diagram20186225_3*l_h_a*1_1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标题文本预设"/>
  <p:tag name="KSO_WM_UNIT_TEXT_FILL_FORE_SCHEMECOLOR_INDEX" val="15"/>
  <p:tag name="KSO_WM_UNIT_TEXT_FILL_TYPE" val="1"/>
</p:tagLst>
</file>

<file path=ppt/tags/tag37.xml><?xml version="1.0" encoding="utf-8"?>
<p:tagLst xmlns:p="http://schemas.openxmlformats.org/presentationml/2006/main">
  <p:tag name="KSO_WM_TEMPLATE_CATEGORY" val="diagram"/>
  <p:tag name="KSO_WM_TEMPLATE_INDEX" val="20186225"/>
  <p:tag name="KSO_WM_UNIT_TYPE" val="l_h_f"/>
  <p:tag name="KSO_WM_UNIT_INDEX" val="1_1_1"/>
  <p:tag name="KSO_WM_UNIT_ID" val="diagram20186225_3*l_h_f*1_1_1"/>
  <p:tag name="KSO_WM_UNIT_LAYERLEVEL" val="1_1_1"/>
  <p:tag name="KSO_WM_UNIT_VALUE" val="32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此部分内容作为文字排版占位显示 _x000B_（建议使用主题字体）"/>
  <p:tag name="KSO_WM_UNIT_TEXT_FILL_FORE_SCHEMECOLOR_INDEX" val="15"/>
  <p:tag name="KSO_WM_UNIT_TEXT_FILL_TYPE" val="1"/>
</p:tagLst>
</file>

<file path=ppt/tags/tag38.xml><?xml version="1.0" encoding="utf-8"?>
<p:tagLst xmlns:p="http://schemas.openxmlformats.org/presentationml/2006/main">
  <p:tag name="KSO_WM_TEMPLATE_CATEGORY" val="diagram"/>
  <p:tag name="KSO_WM_TEMPLATE_INDEX" val="20186225"/>
  <p:tag name="KSO_WM_UNIT_TYPE" val="l_h_i"/>
  <p:tag name="KSO_WM_UNIT_INDEX" val="1_2_1"/>
  <p:tag name="KSO_WM_UNIT_ID" val="diagram20186225_3*l_h_i*1_2_1"/>
  <p:tag name="KSO_WM_UNIT_LAYERLEVEL" val="1_1_1"/>
  <p:tag name="KSO_WM_BEAUTIFY_FLAG" val="#wm#"/>
  <p:tag name="KSO_WM_TAG_VERSION" val="1.0"/>
  <p:tag name="KSO_WM_DIAGRAM_GROUP_CODE" val="l1-1"/>
  <p:tag name="KSO_WM_UNIT_TEXT_FILL_FORE_SCHEMECOLOR_INDEX" val="15"/>
  <p:tag name="KSO_WM_UNIT_TEXT_FILL_TYPE" val="1"/>
</p:tagLst>
</file>

<file path=ppt/tags/tag39.xml><?xml version="1.0" encoding="utf-8"?>
<p:tagLst xmlns:p="http://schemas.openxmlformats.org/presentationml/2006/main">
  <p:tag name="KSO_WM_TEMPLATE_CATEGORY" val="diagram"/>
  <p:tag name="KSO_WM_TEMPLATE_INDEX" val="20186225"/>
  <p:tag name="KSO_WM_UNIT_TYPE" val="l_h_a"/>
  <p:tag name="KSO_WM_UNIT_INDEX" val="1_2_1"/>
  <p:tag name="KSO_WM_UNIT_ID" val="diagram20186225_3*l_h_a*1_2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标题文本预设"/>
  <p:tag name="KSO_WM_UNIT_TEXT_FILL_FORE_SCHEMECOLOR_INDEX" val="15"/>
  <p:tag name="KSO_WM_UNIT_TEXT_FILL_TYPE" val="1"/>
</p:tagLst>
</file>

<file path=ppt/tags/tag4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40.xml><?xml version="1.0" encoding="utf-8"?>
<p:tagLst xmlns:p="http://schemas.openxmlformats.org/presentationml/2006/main">
  <p:tag name="KSO_WM_TEMPLATE_CATEGORY" val="diagram"/>
  <p:tag name="KSO_WM_TEMPLATE_INDEX" val="20186225"/>
  <p:tag name="KSO_WM_UNIT_TYPE" val="l_h_f"/>
  <p:tag name="KSO_WM_UNIT_INDEX" val="1_2_1"/>
  <p:tag name="KSO_WM_UNIT_ID" val="diagram20186225_3*l_h_f*1_2_1"/>
  <p:tag name="KSO_WM_UNIT_LAYERLEVEL" val="1_1_1"/>
  <p:tag name="KSO_WM_UNIT_VALUE" val="32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此部分内容作为文字排版占位显示_x000B_ （建议使用主题字体）"/>
  <p:tag name="KSO_WM_UNIT_TEXT_FILL_FORE_SCHEMECOLOR_INDEX" val="15"/>
  <p:tag name="KSO_WM_UNIT_TEXT_FILL_TYPE" val="1"/>
</p:tagLst>
</file>

<file path=ppt/tags/tag41.xml><?xml version="1.0" encoding="utf-8"?>
<p:tagLst xmlns:p="http://schemas.openxmlformats.org/presentationml/2006/main">
  <p:tag name="KSO_WM_TEMPLATE_CATEGORY" val="diagram"/>
  <p:tag name="KSO_WM_TEMPLATE_INDEX" val="20186225"/>
  <p:tag name="KSO_WM_UNIT_TYPE" val="l_h_i"/>
  <p:tag name="KSO_WM_UNIT_INDEX" val="1_3_1"/>
  <p:tag name="KSO_WM_UNIT_ID" val="diagram20186225_3*l_h_i*1_3_1"/>
  <p:tag name="KSO_WM_UNIT_LAYERLEVEL" val="1_1_1"/>
  <p:tag name="KSO_WM_BEAUTIFY_FLAG" val="#wm#"/>
  <p:tag name="KSO_WM_TAG_VERSION" val="1.0"/>
  <p:tag name="KSO_WM_DIAGRAM_GROUP_CODE" val="l1-1"/>
  <p:tag name="KSO_WM_UNIT_TEXT_FILL_FORE_SCHEMECOLOR_INDEX" val="5"/>
  <p:tag name="KSO_WM_UNIT_TEXT_FILL_TYPE" val="1"/>
</p:tagLst>
</file>

<file path=ppt/tags/tag42.xml><?xml version="1.0" encoding="utf-8"?>
<p:tagLst xmlns:p="http://schemas.openxmlformats.org/presentationml/2006/main">
  <p:tag name="KSO_WM_TEMPLATE_CATEGORY" val="diagram"/>
  <p:tag name="KSO_WM_TEMPLATE_INDEX" val="20186225"/>
  <p:tag name="KSO_WM_UNIT_TYPE" val="l_h_a"/>
  <p:tag name="KSO_WM_UNIT_INDEX" val="1_3_1"/>
  <p:tag name="KSO_WM_UNIT_ID" val="diagram20186225_3*l_h_a*1_3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标题文本预设"/>
  <p:tag name="KSO_WM_UNIT_TEXT_FILL_FORE_SCHEMECOLOR_INDEX" val="5"/>
  <p:tag name="KSO_WM_UNIT_TEXT_FILL_TYPE" val="1"/>
</p:tagLst>
</file>

<file path=ppt/tags/tag43.xml><?xml version="1.0" encoding="utf-8"?>
<p:tagLst xmlns:p="http://schemas.openxmlformats.org/presentationml/2006/main">
  <p:tag name="KSO_WM_TEMPLATE_CATEGORY" val="diagram"/>
  <p:tag name="KSO_WM_TEMPLATE_INDEX" val="20186225"/>
  <p:tag name="KSO_WM_UNIT_TYPE" val="l_h_f"/>
  <p:tag name="KSO_WM_UNIT_INDEX" val="1_3_1"/>
  <p:tag name="KSO_WM_UNIT_ID" val="diagram20186225_3*l_h_f*1_3_1"/>
  <p:tag name="KSO_WM_UNIT_LAYERLEVEL" val="1_1_1"/>
  <p:tag name="KSO_WM_UNIT_VALUE" val="32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此部分内容作为文字排版占位显示 _x000B_（建议使用主题字体）"/>
  <p:tag name="KSO_WM_UNIT_TEXT_FILL_FORE_SCHEMECOLOR_INDEX" val="5"/>
  <p:tag name="KSO_WM_UNIT_TEXT_FILL_TYPE" val="1"/>
</p:tagLst>
</file>

<file path=ppt/tags/tag44.xml><?xml version="1.0" encoding="utf-8"?>
<p:tagLst xmlns:p="http://schemas.openxmlformats.org/presentationml/2006/main">
  <p:tag name="KSO_WM_TEMPLATE_CATEGORY" val="diagram"/>
  <p:tag name="KSO_WM_TEMPLATE_INDEX" val="20186225"/>
  <p:tag name="KSO_WM_UNIT_TYPE" val="l_h_i"/>
  <p:tag name="KSO_WM_UNIT_INDEX" val="1_4_1"/>
  <p:tag name="KSO_WM_UNIT_ID" val="diagram20186225_3*l_h_i*1_4_1"/>
  <p:tag name="KSO_WM_UNIT_LAYERLEVEL" val="1_1_1"/>
  <p:tag name="KSO_WM_BEAUTIFY_FLAG" val="#wm#"/>
  <p:tag name="KSO_WM_TAG_VERSION" val="1.0"/>
  <p:tag name="KSO_WM_DIAGRAM_GROUP_CODE" val="l1-1"/>
  <p:tag name="KSO_WM_UNIT_TEXT_FILL_FORE_SCHEMECOLOR_INDEX" val="5"/>
  <p:tag name="KSO_WM_UNIT_TEXT_FILL_TYPE" val="1"/>
</p:tagLst>
</file>

<file path=ppt/tags/tag45.xml><?xml version="1.0" encoding="utf-8"?>
<p:tagLst xmlns:p="http://schemas.openxmlformats.org/presentationml/2006/main">
  <p:tag name="KSO_WM_TEMPLATE_CATEGORY" val="diagram"/>
  <p:tag name="KSO_WM_TEMPLATE_INDEX" val="20186225"/>
  <p:tag name="KSO_WM_UNIT_TYPE" val="l_h_a"/>
  <p:tag name="KSO_WM_UNIT_INDEX" val="1_4_1"/>
  <p:tag name="KSO_WM_UNIT_ID" val="diagram20186225_3*l_h_a*1_4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标题文本预设"/>
  <p:tag name="KSO_WM_UNIT_TEXT_FILL_FORE_SCHEMECOLOR_INDEX" val="5"/>
  <p:tag name="KSO_WM_UNIT_TEXT_FILL_TYPE" val="1"/>
</p:tagLst>
</file>

<file path=ppt/tags/tag46.xml><?xml version="1.0" encoding="utf-8"?>
<p:tagLst xmlns:p="http://schemas.openxmlformats.org/presentationml/2006/main">
  <p:tag name="KSO_WM_TEMPLATE_CATEGORY" val="diagram"/>
  <p:tag name="KSO_WM_TEMPLATE_INDEX" val="20186225"/>
  <p:tag name="KSO_WM_UNIT_TYPE" val="l_h_f"/>
  <p:tag name="KSO_WM_UNIT_INDEX" val="1_4_1"/>
  <p:tag name="KSO_WM_UNIT_ID" val="diagram20186225_3*l_h_f*1_4_1"/>
  <p:tag name="KSO_WM_UNIT_LAYERLEVEL" val="1_1_1"/>
  <p:tag name="KSO_WM_UNIT_VALUE" val="32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此部分内容作为文字排版占位显示 _x000B_（建议使用主题字体）"/>
  <p:tag name="KSO_WM_UNIT_TEXT_FILL_FORE_SCHEMECOLOR_INDEX" val="5"/>
  <p:tag name="KSO_WM_UNIT_TEXT_FILL_TYPE" val="1"/>
</p:tagLst>
</file>

<file path=ppt/tags/tag47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48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49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5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50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51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5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93"/>
  <p:tag name="KSO_WM_UNIT_TYPE" val="m_h_i"/>
  <p:tag name="KSO_WM_UNIT_INDEX" val="1_1_1"/>
  <p:tag name="KSO_WM_UNIT_ID" val="diagram160193_4*m_h_i*1_1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9"/>
  <p:tag name="KSO_WM_UNIT_FILL_TYPE" val="1"/>
  <p:tag name="KSO_WM_UNIT_LINE_FORE_SCHEMECOLOR_INDEX" val="9"/>
  <p:tag name="KSO_WM_UNIT_LINE_FILL_TYPE" val="2"/>
  <p:tag name="KSO_WM_UNIT_TEXT_FILL_FORE_SCHEMECOLOR_INDEX" val="14"/>
  <p:tag name="KSO_WM_UNIT_TEXT_FILL_TYPE" val="1"/>
  <p:tag name="KSO_WM_UNIT_USESOURCEFORMAT_APPLY" val="0"/>
</p:tagLst>
</file>

<file path=ppt/tags/tag5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93"/>
  <p:tag name="KSO_WM_UNIT_TYPE" val="m_h_i"/>
  <p:tag name="KSO_WM_UNIT_INDEX" val="1_1_2"/>
  <p:tag name="KSO_WM_UNIT_ID" val="diagram160193_4*m_h_i*1_1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4"/>
  <p:tag name="KSO_WM_UNIT_LINE_FILL_TYPE" val="2"/>
  <p:tag name="KSO_WM_UNIT_USESOURCEFORMAT_APPLY" val="0"/>
</p:tagLst>
</file>

<file path=ppt/tags/tag5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93"/>
  <p:tag name="KSO_WM_UNIT_TYPE" val="m_h_a"/>
  <p:tag name="KSO_WM_UNIT_INDEX" val="1_1_1"/>
  <p:tag name="KSO_WM_UNIT_ID" val="diagram160193_4*m_h_a*1_1_1"/>
  <p:tag name="KSO_WM_UNIT_LAYERLEVEL" val="1_1_1"/>
  <p:tag name="KSO_WM_UNIT_VALUE" val="10"/>
  <p:tag name="KSO_WM_UNIT_HIGHLIGHT" val="0"/>
  <p:tag name="KSO_WM_UNIT_COMPATIBLE" val="0"/>
  <p:tag name="KSO_WM_DIAGRAM_GROUP_CODE" val="m1-1"/>
  <p:tag name="KSO_WM_UNIT_ISCONTENTSTITLE" val="0"/>
  <p:tag name="KSO_WM_UNIT_NOCLEAR" val="0"/>
  <p:tag name="KSO_WM_UNIT_DIAGRAM_ISNUMVISUAL" val="0"/>
  <p:tag name="KSO_WM_UNIT_DIAGRAM_ISREFERUNIT" val="0"/>
  <p:tag name="KSO_WM_UNIT_PRESET_TEXT" val="单击此处添加标题"/>
  <p:tag name="KSO_WM_UNIT_TEXT_FILL_FORE_SCHEMECOLOR_INDEX" val="9"/>
  <p:tag name="KSO_WM_UNIT_TEXT_FILL_TYPE" val="1"/>
  <p:tag name="KSO_WM_UNIT_USESOURCEFORMAT_APPLY" val="0"/>
</p:tagLst>
</file>

<file path=ppt/tags/tag5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93"/>
  <p:tag name="KSO_WM_UNIT_TYPE" val="m_h_i"/>
  <p:tag name="KSO_WM_UNIT_INDEX" val="1_2_1"/>
  <p:tag name="KSO_WM_UNIT_ID" val="diagram160193_4*m_h_i*1_2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8"/>
  <p:tag name="KSO_WM_UNIT_FILL_TYPE" val="1"/>
  <p:tag name="KSO_WM_UNIT_LINE_FORE_SCHEMECOLOR_INDEX" val="8"/>
  <p:tag name="KSO_WM_UNIT_LINE_FILL_TYPE" val="2"/>
  <p:tag name="KSO_WM_UNIT_TEXT_FILL_FORE_SCHEMECOLOR_INDEX" val="14"/>
  <p:tag name="KSO_WM_UNIT_TEXT_FILL_TYPE" val="1"/>
  <p:tag name="KSO_WM_UNIT_USESOURCEFORMAT_APPLY" val="0"/>
</p:tagLst>
</file>

<file path=ppt/tags/tag5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93"/>
  <p:tag name="KSO_WM_UNIT_TYPE" val="m_h_i"/>
  <p:tag name="KSO_WM_UNIT_INDEX" val="1_2_2"/>
  <p:tag name="KSO_WM_UNIT_ID" val="diagram160193_4*m_h_i*1_2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4"/>
  <p:tag name="KSO_WM_UNIT_LINE_FILL_TYPE" val="2"/>
  <p:tag name="KSO_WM_UNIT_USESOURCEFORMAT_APPLY" val="0"/>
</p:tagLst>
</file>

<file path=ppt/tags/tag5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93"/>
  <p:tag name="KSO_WM_UNIT_TYPE" val="m_h_a"/>
  <p:tag name="KSO_WM_UNIT_INDEX" val="1_2_1"/>
  <p:tag name="KSO_WM_UNIT_ID" val="diagram160193_4*m_h_a*1_2_1"/>
  <p:tag name="KSO_WM_UNIT_LAYERLEVEL" val="1_1_1"/>
  <p:tag name="KSO_WM_UNIT_VALUE" val="10"/>
  <p:tag name="KSO_WM_UNIT_HIGHLIGHT" val="0"/>
  <p:tag name="KSO_WM_UNIT_COMPATIBLE" val="0"/>
  <p:tag name="KSO_WM_DIAGRAM_GROUP_CODE" val="m1-1"/>
  <p:tag name="KSO_WM_UNIT_ISCONTENTSTITLE" val="0"/>
  <p:tag name="KSO_WM_UNIT_NOCLEAR" val="0"/>
  <p:tag name="KSO_WM_UNIT_DIAGRAM_ISNUMVISUAL" val="0"/>
  <p:tag name="KSO_WM_UNIT_DIAGRAM_ISREFERUNIT" val="0"/>
  <p:tag name="KSO_WM_UNIT_PRESET_TEXT" val="单击此处添加标题"/>
  <p:tag name="KSO_WM_UNIT_TEXT_FILL_FORE_SCHEMECOLOR_INDEX" val="8"/>
  <p:tag name="KSO_WM_UNIT_TEXT_FILL_TYPE" val="1"/>
  <p:tag name="KSO_WM_UNIT_USESOURCEFORMAT_APPLY" val="0"/>
</p:tagLst>
</file>

<file path=ppt/tags/tag5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93"/>
  <p:tag name="KSO_WM_UNIT_TYPE" val="m_h_i"/>
  <p:tag name="KSO_WM_UNIT_INDEX" val="1_3_1"/>
  <p:tag name="KSO_WM_UNIT_ID" val="diagram160193_4*m_h_i*1_3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7"/>
  <p:tag name="KSO_WM_UNIT_FILL_TYPE" val="1"/>
  <p:tag name="KSO_WM_UNIT_LINE_FORE_SCHEMECOLOR_INDEX" val="7"/>
  <p:tag name="KSO_WM_UNIT_LINE_FILL_TYPE" val="2"/>
  <p:tag name="KSO_WM_UNIT_TEXT_FILL_FORE_SCHEMECOLOR_INDEX" val="14"/>
  <p:tag name="KSO_WM_UNIT_TEXT_FILL_TYPE" val="1"/>
  <p:tag name="KSO_WM_UNIT_USESOURCEFORMAT_APPLY" val="0"/>
</p:tagLst>
</file>

<file path=ppt/tags/tag5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93"/>
  <p:tag name="KSO_WM_UNIT_TYPE" val="m_h_i"/>
  <p:tag name="KSO_WM_UNIT_INDEX" val="1_3_2"/>
  <p:tag name="KSO_WM_UNIT_ID" val="diagram160193_4*m_h_i*1_3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4"/>
  <p:tag name="KSO_WM_UNIT_LINE_FILL_TYPE" val="2"/>
  <p:tag name="KSO_WM_UNIT_USESOURCEFORMAT_APPLY" val="0"/>
</p:tagLst>
</file>

<file path=ppt/tags/tag6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93"/>
  <p:tag name="KSO_WM_UNIT_TYPE" val="m_h_a"/>
  <p:tag name="KSO_WM_UNIT_INDEX" val="1_3_1"/>
  <p:tag name="KSO_WM_UNIT_ID" val="diagram160193_4*m_h_a*1_3_1"/>
  <p:tag name="KSO_WM_UNIT_LAYERLEVEL" val="1_1_1"/>
  <p:tag name="KSO_WM_UNIT_VALUE" val="10"/>
  <p:tag name="KSO_WM_UNIT_HIGHLIGHT" val="0"/>
  <p:tag name="KSO_WM_UNIT_COMPATIBLE" val="0"/>
  <p:tag name="KSO_WM_DIAGRAM_GROUP_CODE" val="m1-1"/>
  <p:tag name="KSO_WM_UNIT_ISCONTENTSTITLE" val="0"/>
  <p:tag name="KSO_WM_UNIT_NOCLEAR" val="0"/>
  <p:tag name="KSO_WM_UNIT_DIAGRAM_ISNUMVISUAL" val="0"/>
  <p:tag name="KSO_WM_UNIT_DIAGRAM_ISREFERUNIT" val="0"/>
  <p:tag name="KSO_WM_UNIT_PRESET_TEXT" val="单击此处添加标题"/>
  <p:tag name="KSO_WM_UNIT_TEXT_FILL_FORE_SCHEMECOLOR_INDEX" val="7"/>
  <p:tag name="KSO_WM_UNIT_TEXT_FILL_TYPE" val="1"/>
  <p:tag name="KSO_WM_UNIT_USESOURCEFORMAT_APPLY" val="0"/>
</p:tagLst>
</file>

<file path=ppt/tags/tag6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93"/>
  <p:tag name="KSO_WM_UNIT_TYPE" val="m_h_i"/>
  <p:tag name="KSO_WM_UNIT_INDEX" val="1_4_1"/>
  <p:tag name="KSO_WM_UNIT_ID" val="diagram160193_4*m_h_i*1_4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LINE_FORE_SCHEMECOLOR_INDEX" val="6"/>
  <p:tag name="KSO_WM_UNIT_LINE_FILL_TYPE" val="2"/>
  <p:tag name="KSO_WM_UNIT_TEXT_FILL_FORE_SCHEMECOLOR_INDEX" val="14"/>
  <p:tag name="KSO_WM_UNIT_TEXT_FILL_TYPE" val="1"/>
  <p:tag name="KSO_WM_UNIT_USESOURCEFORMAT_APPLY" val="0"/>
</p:tagLst>
</file>

<file path=ppt/tags/tag6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93"/>
  <p:tag name="KSO_WM_UNIT_TYPE" val="m_h_i"/>
  <p:tag name="KSO_WM_UNIT_INDEX" val="1_4_2"/>
  <p:tag name="KSO_WM_UNIT_ID" val="diagram160193_4*m_h_i*1_4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4"/>
  <p:tag name="KSO_WM_UNIT_LINE_FILL_TYPE" val="2"/>
  <p:tag name="KSO_WM_UNIT_USESOURCEFORMAT_APPLY" val="0"/>
</p:tagLst>
</file>

<file path=ppt/tags/tag6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93"/>
  <p:tag name="KSO_WM_UNIT_TYPE" val="m_h_a"/>
  <p:tag name="KSO_WM_UNIT_INDEX" val="1_4_1"/>
  <p:tag name="KSO_WM_UNIT_ID" val="diagram160193_4*m_h_a*1_4_1"/>
  <p:tag name="KSO_WM_UNIT_LAYERLEVEL" val="1_1_1"/>
  <p:tag name="KSO_WM_UNIT_VALUE" val="10"/>
  <p:tag name="KSO_WM_UNIT_HIGHLIGHT" val="0"/>
  <p:tag name="KSO_WM_UNIT_COMPATIBLE" val="0"/>
  <p:tag name="KSO_WM_DIAGRAM_GROUP_CODE" val="m1-1"/>
  <p:tag name="KSO_WM_UNIT_ISCONTENTSTITLE" val="0"/>
  <p:tag name="KSO_WM_UNIT_NOCLEAR" val="0"/>
  <p:tag name="KSO_WM_UNIT_DIAGRAM_ISNUMVISUAL" val="0"/>
  <p:tag name="KSO_WM_UNIT_DIAGRAM_ISREFERUNIT" val="0"/>
  <p:tag name="KSO_WM_UNIT_PRESET_TEXT" val="单击此处添加标题"/>
  <p:tag name="KSO_WM_UNIT_TEXT_FILL_FORE_SCHEMECOLOR_INDEX" val="6"/>
  <p:tag name="KSO_WM_UNIT_TEXT_FILL_TYPE" val="1"/>
  <p:tag name="KSO_WM_UNIT_USESOURCEFORMAT_APPLY" val="0"/>
</p:tagLst>
</file>

<file path=ppt/tags/tag6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93"/>
  <p:tag name="KSO_WM_UNIT_TYPE" val="m_h_i"/>
  <p:tag name="KSO_WM_UNIT_INDEX" val="1_5_2"/>
  <p:tag name="KSO_WM_UNIT_ID" val="diagram160193_4*m_h_i*1_5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0"/>
</p:tagLst>
</file>

<file path=ppt/tags/tag6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93"/>
  <p:tag name="KSO_WM_UNIT_TYPE" val="m_h_i"/>
  <p:tag name="KSO_WM_UNIT_INDEX" val="1_5_1"/>
  <p:tag name="KSO_WM_UNIT_ID" val="diagram160193_4*m_h_i*1_5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4"/>
  <p:tag name="KSO_WM_UNIT_LINE_FILL_TYPE" val="2"/>
  <p:tag name="KSO_WM_UNIT_USESOURCEFORMAT_APPLY" val="0"/>
</p:tagLst>
</file>

<file path=ppt/tags/tag6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93"/>
  <p:tag name="KSO_WM_UNIT_TYPE" val="m_h_a"/>
  <p:tag name="KSO_WM_UNIT_INDEX" val="1_5_1"/>
  <p:tag name="KSO_WM_UNIT_ID" val="diagram160193_4*m_h_a*1_5_1"/>
  <p:tag name="KSO_WM_UNIT_LAYERLEVEL" val="1_1_1"/>
  <p:tag name="KSO_WM_UNIT_VALUE" val="10"/>
  <p:tag name="KSO_WM_UNIT_HIGHLIGHT" val="0"/>
  <p:tag name="KSO_WM_UNIT_COMPATIBLE" val="0"/>
  <p:tag name="KSO_WM_DIAGRAM_GROUP_CODE" val="m1-1"/>
  <p:tag name="KSO_WM_UNIT_ISCONTENTSTITLE" val="0"/>
  <p:tag name="KSO_WM_UNIT_NOCLEAR" val="0"/>
  <p:tag name="KSO_WM_UNIT_DIAGRAM_ISNUMVISUAL" val="0"/>
  <p:tag name="KSO_WM_UNIT_DIAGRAM_ISREFERUNIT" val="0"/>
  <p:tag name="KSO_WM_UNIT_PRESET_TEXT" val="单击此处添加标题"/>
  <p:tag name="KSO_WM_UNIT_TEXT_FILL_FORE_SCHEMECOLOR_INDEX" val="5"/>
  <p:tag name="KSO_WM_UNIT_TEXT_FILL_TYPE" val="1"/>
  <p:tag name="KSO_WM_UNIT_USESOURCEFORMAT_APPLY" val="0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93"/>
  <p:tag name="KSO_WM_UNIT_TYPE" val="m_i"/>
  <p:tag name="KSO_WM_UNIT_INDEX" val="1_1"/>
  <p:tag name="KSO_WM_UNIT_ID" val="diagram160193_4*m_i*1_1"/>
  <p:tag name="KSO_WM_UNIT_LAYERLEVEL" val="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93"/>
  <p:tag name="KSO_WM_UNIT_TYPE" val="m_i"/>
  <p:tag name="KSO_WM_UNIT_INDEX" val="1_2"/>
  <p:tag name="KSO_WM_UNIT_ID" val="diagram160193_4*m_i*1_2"/>
  <p:tag name="KSO_WM_UNIT_LAYERLEVEL" val="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6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93"/>
  <p:tag name="KSO_WM_UNIT_TYPE" val="m_i"/>
  <p:tag name="KSO_WM_UNIT_INDEX" val="1_3"/>
  <p:tag name="KSO_WM_UNIT_ID" val="diagram160193_4*m_i*1_3"/>
  <p:tag name="KSO_WM_UNIT_LAYERLEVEL" val="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497"/>
  <p:tag name="MH" val="20151008135141"/>
  <p:tag name="MH_LIBRARY" val="GRAPHIC"/>
  <p:tag name="MH_TYPE" val="SubTitle"/>
  <p:tag name="MH_ORDER" val="2"/>
  <p:tag name="KSO_WM_UNIT_TYPE" val="m_h_a"/>
  <p:tag name="KSO_WM_UNIT_INDEX" val="1_2_1"/>
  <p:tag name="KSO_WM_UNIT_LAYERLEVEL" val="1_1_1"/>
  <p:tag name="KSO_WM_UNIT_VALUE" val="8"/>
  <p:tag name="KSO_WM_UNIT_HIGHLIGHT" val="0"/>
  <p:tag name="KSO_WM_UNIT_COMPATIBLE" val="0"/>
  <p:tag name="KSO_WM_UNIT_CLEAR" val="0"/>
  <p:tag name="KSO_WM_UNIT_PRESET_TEXT_INDEX" val="3"/>
  <p:tag name="KSO_WM_UNIT_PRESET_TEXT_LEN" val="5"/>
  <p:tag name="KSO_WM_DIAGRAM_GROUP_CODE" val="m1-1"/>
  <p:tag name="KSO_WM_UNIT_ID" val="diagram20168497_3*m_h_a*1_2_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7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93"/>
  <p:tag name="KSO_WM_UNIT_TYPE" val="m_i"/>
  <p:tag name="KSO_WM_UNIT_INDEX" val="1_4"/>
  <p:tag name="KSO_WM_UNIT_ID" val="diagram160193_4*m_i*1_4"/>
  <p:tag name="KSO_WM_UNIT_LAYERLEVEL" val="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7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93"/>
  <p:tag name="KSO_WM_UNIT_TYPE" val="m_i"/>
  <p:tag name="KSO_WM_UNIT_INDEX" val="1_5"/>
  <p:tag name="KSO_WM_UNIT_ID" val="diagram160193_4*m_i*1_5"/>
  <p:tag name="KSO_WM_UNIT_LAYERLEVEL" val="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7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93"/>
  <p:tag name="KSO_WM_UNIT_TYPE" val="m_i"/>
  <p:tag name="KSO_WM_UNIT_INDEX" val="1_6"/>
  <p:tag name="KSO_WM_UNIT_ID" val="diagram160193_4*m_i*1_6"/>
  <p:tag name="KSO_WM_UNIT_LAYERLEVEL" val="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7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93"/>
  <p:tag name="KSO_WM_UNIT_TYPE" val="m_i"/>
  <p:tag name="KSO_WM_UNIT_INDEX" val="1_7"/>
  <p:tag name="KSO_WM_UNIT_ID" val="diagram160193_4*m_i*1_7"/>
  <p:tag name="KSO_WM_UNIT_LAYERLEVEL" val="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74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7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708"/>
  <p:tag name="KSO_WM_UNIT_TYPE" val="n_h_h_i"/>
  <p:tag name="KSO_WM_UNIT_INDEX" val="1_2_2_1"/>
  <p:tag name="KSO_WM_UNIT_ID" val="diagram20170708_5*n_h_h_i*1_2_2_1"/>
  <p:tag name="KSO_WM_UNIT_LAYERLEVEL" val="1_1_1_1"/>
  <p:tag name="KSO_WM_DIAGRAM_GROUP_CODE" val="n1-1"/>
  <p:tag name="KSO_WM_UNIT_LINE_FORE_SCHEMECOLOR_INDEX" val="14"/>
  <p:tag name="KSO_WM_UNIT_LINE_FILL_TYPE" val="2"/>
  <p:tag name="KSO_WM_UNIT_USESOURCEFORMAT_APPLY" val="0"/>
</p:tagLst>
</file>

<file path=ppt/tags/tag7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708"/>
  <p:tag name="KSO_WM_UNIT_TYPE" val="n_h_h_i"/>
  <p:tag name="KSO_WM_UNIT_INDEX" val="1_2_3_1"/>
  <p:tag name="KSO_WM_UNIT_ID" val="diagram20170708_5*n_h_h_i*1_2_3_1"/>
  <p:tag name="KSO_WM_UNIT_LAYERLEVEL" val="1_1_1_1"/>
  <p:tag name="KSO_WM_DIAGRAM_GROUP_CODE" val="n1-1"/>
  <p:tag name="KSO_WM_UNIT_LINE_FORE_SCHEMECOLOR_INDEX" val="14"/>
  <p:tag name="KSO_WM_UNIT_LINE_FILL_TYPE" val="2"/>
  <p:tag name="KSO_WM_UNIT_USESOURCEFORMAT_APPLY" val="0"/>
</p:tagLst>
</file>

<file path=ppt/tags/tag7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708"/>
  <p:tag name="KSO_WM_UNIT_TYPE" val="n_h_h_i"/>
  <p:tag name="KSO_WM_UNIT_INDEX" val="1_2_5_1"/>
  <p:tag name="KSO_WM_UNIT_ID" val="diagram20170708_5*n_h_h_i*1_2_5_1"/>
  <p:tag name="KSO_WM_UNIT_LAYERLEVEL" val="1_1_1_1"/>
  <p:tag name="KSO_WM_DIAGRAM_GROUP_CODE" val="n1-1"/>
  <p:tag name="KSO_WM_UNIT_LINE_FORE_SCHEMECOLOR_INDEX" val="14"/>
  <p:tag name="KSO_WM_UNIT_LINE_FILL_TYPE" val="2"/>
  <p:tag name="KSO_WM_UNIT_USESOURCEFORMAT_APPLY" val="0"/>
</p:tagLst>
</file>

<file path=ppt/tags/tag7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708"/>
  <p:tag name="KSO_WM_UNIT_TYPE" val="n_h_h_i"/>
  <p:tag name="KSO_WM_UNIT_INDEX" val="1_2_6_1"/>
  <p:tag name="KSO_WM_UNIT_ID" val="diagram20170708_5*n_h_h_i*1_2_6_1"/>
  <p:tag name="KSO_WM_UNIT_LAYERLEVEL" val="1_1_1_1"/>
  <p:tag name="KSO_WM_DIAGRAM_GROUP_CODE" val="n1-1"/>
  <p:tag name="KSO_WM_UNIT_LINE_FORE_SCHEMECOLOR_INDEX" val="14"/>
  <p:tag name="KSO_WM_UNIT_LINE_FILL_TYPE" val="2"/>
  <p:tag name="KSO_WM_UNIT_USESOURCEFORMAT_APPLY" val="0"/>
</p:tagLst>
</file>

<file path=ppt/tags/tag7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708"/>
  <p:tag name="KSO_WM_UNIT_TYPE" val="n_h_h_i"/>
  <p:tag name="KSO_WM_UNIT_INDEX" val="1_2_4_1"/>
  <p:tag name="KSO_WM_UNIT_ID" val="diagram20170708_5*n_h_h_i*1_2_4_1"/>
  <p:tag name="KSO_WM_UNIT_LAYERLEVEL" val="1_1_1_1"/>
  <p:tag name="KSO_WM_DIAGRAM_GROUP_CODE" val="n1-1"/>
  <p:tag name="KSO_WM_UNIT_LINE_FORE_SCHEMECOLOR_INDEX" val="14"/>
  <p:tag name="KSO_WM_UNIT_LINE_FILL_TYPE" val="2"/>
  <p:tag name="KSO_WM_UNIT_USESOURCEFORMAT_APPLY" val="0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497"/>
  <p:tag name="MH" val="20151008135141"/>
  <p:tag name="MH_LIBRARY" val="GRAPHIC"/>
  <p:tag name="MH_TYPE" val="SubTitle"/>
  <p:tag name="MH_ORDER" val="3"/>
  <p:tag name="KSO_WM_UNIT_TYPE" val="m_h_a"/>
  <p:tag name="KSO_WM_UNIT_INDEX" val="1_3_1"/>
  <p:tag name="KSO_WM_UNIT_LAYERLEVEL" val="1_1_1"/>
  <p:tag name="KSO_WM_UNIT_VALUE" val="8"/>
  <p:tag name="KSO_WM_UNIT_HIGHLIGHT" val="0"/>
  <p:tag name="KSO_WM_UNIT_COMPATIBLE" val="0"/>
  <p:tag name="KSO_WM_UNIT_CLEAR" val="0"/>
  <p:tag name="KSO_WM_UNIT_PRESET_TEXT_INDEX" val="3"/>
  <p:tag name="KSO_WM_UNIT_PRESET_TEXT_LEN" val="5"/>
  <p:tag name="KSO_WM_DIAGRAM_GROUP_CODE" val="m1-1"/>
  <p:tag name="KSO_WM_UNIT_ID" val="diagram20168497_3*m_h_a*1_3_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8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708"/>
  <p:tag name="KSO_WM_UNIT_TYPE" val="n_h_i"/>
  <p:tag name="KSO_WM_UNIT_INDEX" val="1_1_1"/>
  <p:tag name="KSO_WM_UNIT_ID" val="diagram20170708_5*n_h_i*1_1_1"/>
  <p:tag name="KSO_WM_UNIT_LAYERLEVEL" val="1_1_1"/>
  <p:tag name="KSO_WM_DIAGRAM_GROUP_CODE" val="n1-1"/>
  <p:tag name="KSO_WM_UNIT_FILL_FORE_SCHEMECOLOR_INDEX" val="5"/>
  <p:tag name="KSO_WM_UNIT_FILL_TYPE" val="1"/>
  <p:tag name="KSO_WM_UNIT_TEXT_FILL_FORE_SCHEMECOLOR_INDEX" val="16"/>
  <p:tag name="KSO_WM_UNIT_TEXT_FILL_TYPE" val="1"/>
  <p:tag name="KSO_WM_UNIT_USESOURCEFORMAT_APPLY" val="0"/>
</p:tagLst>
</file>

<file path=ppt/tags/tag8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708"/>
  <p:tag name="KSO_WM_UNIT_TYPE" val="n_h_h_i"/>
  <p:tag name="KSO_WM_UNIT_INDEX" val="1_2_1_1"/>
  <p:tag name="KSO_WM_UNIT_ID" val="diagram20170708_5*n_h_h_i*1_2_1_1"/>
  <p:tag name="KSO_WM_UNIT_LAYERLEVEL" val="1_1_1_1"/>
  <p:tag name="KSO_WM_DIAGRAM_GROUP_CODE" val="n1-1"/>
  <p:tag name="KSO_WM_UNIT_FILL_FORE_SCHEMECOLOR_INDEX" val="5"/>
  <p:tag name="KSO_WM_UNIT_FILL_TYPE" val="1"/>
  <p:tag name="KSO_WM_UNIT_TEXT_FILL_FORE_SCHEMECOLOR_INDEX" val="16"/>
  <p:tag name="KSO_WM_UNIT_TEXT_FILL_TYPE" val="1"/>
  <p:tag name="KSO_WM_UNIT_USESOURCEFORMAT_APPLY" val="0"/>
</p:tagLst>
</file>

<file path=ppt/tags/tag8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708"/>
  <p:tag name="KSO_WM_UNIT_TYPE" val="n_h_h_i"/>
  <p:tag name="KSO_WM_UNIT_INDEX" val="1_2_2_2"/>
  <p:tag name="KSO_WM_UNIT_ID" val="diagram20170708_5*n_h_h_i*1_2_2_2"/>
  <p:tag name="KSO_WM_UNIT_LAYERLEVEL" val="1_1_1_1"/>
  <p:tag name="KSO_WM_DIAGRAM_GROUP_CODE" val="n1-1"/>
  <p:tag name="KSO_WM_UNIT_FILL_FORE_SCHEMECOLOR_INDEX" val="5"/>
  <p:tag name="KSO_WM_UNIT_FILL_TYPE" val="1"/>
  <p:tag name="KSO_WM_UNIT_TEXT_FILL_FORE_SCHEMECOLOR_INDEX" val="16"/>
  <p:tag name="KSO_WM_UNIT_TEXT_FILL_TYPE" val="1"/>
  <p:tag name="KSO_WM_UNIT_USESOURCEFORMAT_APPLY" val="0"/>
</p:tagLst>
</file>

<file path=ppt/tags/tag8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708"/>
  <p:tag name="KSO_WM_UNIT_TYPE" val="n_h_h_i"/>
  <p:tag name="KSO_WM_UNIT_INDEX" val="1_2_3_2"/>
  <p:tag name="KSO_WM_UNIT_ID" val="diagram20170708_5*n_h_h_i*1_2_3_2"/>
  <p:tag name="KSO_WM_UNIT_LAYERLEVEL" val="1_1_1_1"/>
  <p:tag name="KSO_WM_DIAGRAM_GROUP_CODE" val="n1-1"/>
  <p:tag name="KSO_WM_UNIT_FILL_FORE_SCHEMECOLOR_INDEX" val="5"/>
  <p:tag name="KSO_WM_UNIT_FILL_TYPE" val="1"/>
  <p:tag name="KSO_WM_UNIT_TEXT_FILL_FORE_SCHEMECOLOR_INDEX" val="16"/>
  <p:tag name="KSO_WM_UNIT_TEXT_FILL_TYPE" val="1"/>
  <p:tag name="KSO_WM_UNIT_USESOURCEFORMAT_APPLY" val="0"/>
</p:tagLst>
</file>

<file path=ppt/tags/tag8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708"/>
  <p:tag name="KSO_WM_UNIT_TYPE" val="n_h_h_i"/>
  <p:tag name="KSO_WM_UNIT_INDEX" val="1_2_6_2"/>
  <p:tag name="KSO_WM_UNIT_ID" val="diagram20170708_5*n_h_h_i*1_2_6_2"/>
  <p:tag name="KSO_WM_UNIT_LAYERLEVEL" val="1_1_1_1"/>
  <p:tag name="KSO_WM_DIAGRAM_GROUP_CODE" val="n1-1"/>
  <p:tag name="KSO_WM_UNIT_FILL_FORE_SCHEMECOLOR_INDEX" val="5"/>
  <p:tag name="KSO_WM_UNIT_FILL_TYPE" val="1"/>
  <p:tag name="KSO_WM_UNIT_TEXT_FILL_FORE_SCHEMECOLOR_INDEX" val="16"/>
  <p:tag name="KSO_WM_UNIT_TEXT_FILL_TYPE" val="1"/>
  <p:tag name="KSO_WM_UNIT_USESOURCEFORMAT_APPLY" val="0"/>
</p:tagLst>
</file>

<file path=ppt/tags/tag8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708"/>
  <p:tag name="KSO_WM_UNIT_TYPE" val="n_h_h_i"/>
  <p:tag name="KSO_WM_UNIT_INDEX" val="1_2_5_2"/>
  <p:tag name="KSO_WM_UNIT_ID" val="diagram20170708_5*n_h_h_i*1_2_5_2"/>
  <p:tag name="KSO_WM_UNIT_LAYERLEVEL" val="1_1_1_1"/>
  <p:tag name="KSO_WM_DIAGRAM_GROUP_CODE" val="n1-1"/>
  <p:tag name="KSO_WM_UNIT_FILL_FORE_SCHEMECOLOR_INDEX" val="5"/>
  <p:tag name="KSO_WM_UNIT_FILL_TYPE" val="1"/>
  <p:tag name="KSO_WM_UNIT_TEXT_FILL_FORE_SCHEMECOLOR_INDEX" val="16"/>
  <p:tag name="KSO_WM_UNIT_TEXT_FILL_TYPE" val="1"/>
  <p:tag name="KSO_WM_UNIT_USESOURCEFORMAT_APPLY" val="0"/>
</p:tagLst>
</file>

<file path=ppt/tags/tag8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708"/>
  <p:tag name="KSO_WM_UNIT_TYPE" val="n_h_h_i"/>
  <p:tag name="KSO_WM_UNIT_INDEX" val="1_2_4_2"/>
  <p:tag name="KSO_WM_UNIT_ID" val="diagram20170708_5*n_h_h_i*1_2_4_2"/>
  <p:tag name="KSO_WM_UNIT_LAYERLEVEL" val="1_1_1_1"/>
  <p:tag name="KSO_WM_DIAGRAM_GROUP_CODE" val="n1-1"/>
  <p:tag name="KSO_WM_UNIT_FILL_FORE_SCHEMECOLOR_INDEX" val="5"/>
  <p:tag name="KSO_WM_UNIT_FILL_TYPE" val="1"/>
  <p:tag name="KSO_WM_UNIT_TEXT_FILL_FORE_SCHEMECOLOR_INDEX" val="16"/>
  <p:tag name="KSO_WM_UNIT_TEXT_FILL_TYPE" val="1"/>
  <p:tag name="KSO_WM_UNIT_USESOURCEFORMAT_APPLY" val="0"/>
</p:tagLst>
</file>

<file path=ppt/tags/tag8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708"/>
  <p:tag name="KSO_WM_UNIT_TYPE" val="n_h_h_i"/>
  <p:tag name="KSO_WM_UNIT_INDEX" val="1_2_1_3"/>
  <p:tag name="KSO_WM_UNIT_ID" val="diagram20170708_5*n_h_h_i*1_2_1_3"/>
  <p:tag name="KSO_WM_UNIT_LAYERLEVEL" val="1_1_1_1"/>
  <p:tag name="KSO_WM_DIAGRAM_GROUP_CODE" val="n1-1"/>
  <p:tag name="KSO_WM_UNIT_LINE_FORE_SCHEMECOLOR_INDEX" val="14"/>
  <p:tag name="KSO_WM_UNIT_LINE_FILL_TYPE" val="2"/>
  <p:tag name="KSO_WM_UNIT_USESOURCEFORMAT_APPLY" val="0"/>
</p:tagLst>
</file>

<file path=ppt/tags/tag8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708"/>
  <p:tag name="KSO_WM_UNIT_TYPE" val="n_h_h_a"/>
  <p:tag name="KSO_WM_UNIT_INDEX" val="1_2_6_1"/>
  <p:tag name="KSO_WM_UNIT_LAYERLEVEL" val="1_1_1_1"/>
  <p:tag name="KSO_WM_UNIT_VALUE" val="10"/>
  <p:tag name="KSO_WM_UNIT_HIGHLIGHT" val="0"/>
  <p:tag name="KSO_WM_UNIT_COMPATIBLE" val="0"/>
  <p:tag name="KSO_WM_UNIT_CLEAR" val="0"/>
  <p:tag name="KSO_WM_UNIT_PRESET_TEXT_INDEX" val="3"/>
  <p:tag name="KSO_WM_UNIT_PRESET_TEXT_LEN" val="12"/>
  <p:tag name="KSO_WM_DIAGRAM_GROUP_CODE" val="n1-1"/>
  <p:tag name="KSO_WM_UNIT_ID" val="diagram20170708_5*n_h_h_a*1_2_6_1"/>
  <p:tag name="KSO_WM_UNIT_TEXT_FILL_FORE_SCHEMECOLOR_INDEX" val="5"/>
  <p:tag name="KSO_WM_UNIT_TEXT_FILL_TYPE" val="1"/>
  <p:tag name="KSO_WM_UNIT_USESOURCEFORMAT_APPLY" val="0"/>
</p:tagLst>
</file>

<file path=ppt/tags/tag8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708"/>
  <p:tag name="KSO_WM_UNIT_TYPE" val="n_h_h_f"/>
  <p:tag name="KSO_WM_UNIT_INDEX" val="1_2_6_1"/>
  <p:tag name="KSO_WM_UNIT_LAYERLEVEL" val="1_1_1_1"/>
  <p:tag name="KSO_WM_UNIT_VALUE" val="20"/>
  <p:tag name="KSO_WM_UNIT_HIGHLIGHT" val="0"/>
  <p:tag name="KSO_WM_UNIT_COMPATIBLE" val="0"/>
  <p:tag name="KSO_WM_UNIT_CLEAR" val="0"/>
  <p:tag name="KSO_WM_UNIT_PRESET_TEXT_INDEX" val="4"/>
  <p:tag name="KSO_WM_UNIT_PRESET_TEXT_LEN" val="40"/>
  <p:tag name="KSO_WM_DIAGRAM_GROUP_CODE" val="n1-1"/>
  <p:tag name="KSO_WM_UNIT_ID" val="diagram20170708_5*n_h_h_f*1_2_6_1"/>
  <p:tag name="KSO_WM_UNIT_TEXT_FILL_FORE_SCHEMECOLOR_INDEX" val="5"/>
  <p:tag name="KSO_WM_UNIT_TEXT_FILL_TYPE" val="1"/>
  <p:tag name="KSO_WM_UNIT_USESOURCEFORMAT_APPLY" val="0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497"/>
  <p:tag name="MH" val="20151008135141"/>
  <p:tag name="MH_LIBRARY" val="GRAPHIC"/>
  <p:tag name="MH_TYPE" val="SubTitle"/>
  <p:tag name="MH_ORDER" val="1"/>
  <p:tag name="KSO_WM_UNIT_TYPE" val="m_h_a"/>
  <p:tag name="KSO_WM_UNIT_INDEX" val="1_1_1"/>
  <p:tag name="KSO_WM_UNIT_LAYERLEVEL" val="1_1_1"/>
  <p:tag name="KSO_WM_UNIT_VALUE" val="8"/>
  <p:tag name="KSO_WM_UNIT_HIGHLIGHT" val="0"/>
  <p:tag name="KSO_WM_UNIT_COMPATIBLE" val="0"/>
  <p:tag name="KSO_WM_UNIT_CLEAR" val="0"/>
  <p:tag name="KSO_WM_UNIT_PRESET_TEXT_INDEX" val="3"/>
  <p:tag name="KSO_WM_UNIT_PRESET_TEXT_LEN" val="5"/>
  <p:tag name="KSO_WM_DIAGRAM_GROUP_CODE" val="m1-1"/>
  <p:tag name="KSO_WM_UNIT_ID" val="diagram20168497_3*m_h_a*1_1_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9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708"/>
  <p:tag name="KSO_WM_UNIT_TYPE" val="n_h_h_a"/>
  <p:tag name="KSO_WM_UNIT_INDEX" val="1_2_5_1"/>
  <p:tag name="KSO_WM_UNIT_LAYERLEVEL" val="1_1_1_1"/>
  <p:tag name="KSO_WM_UNIT_VALUE" val="10"/>
  <p:tag name="KSO_WM_UNIT_HIGHLIGHT" val="0"/>
  <p:tag name="KSO_WM_UNIT_COMPATIBLE" val="0"/>
  <p:tag name="KSO_WM_UNIT_CLEAR" val="0"/>
  <p:tag name="KSO_WM_UNIT_PRESET_TEXT_INDEX" val="3"/>
  <p:tag name="KSO_WM_UNIT_PRESET_TEXT_LEN" val="12"/>
  <p:tag name="KSO_WM_DIAGRAM_GROUP_CODE" val="n1-1"/>
  <p:tag name="KSO_WM_UNIT_ID" val="diagram20170708_5*n_h_h_a*1_2_5_1"/>
  <p:tag name="KSO_WM_UNIT_TEXT_FILL_FORE_SCHEMECOLOR_INDEX" val="5"/>
  <p:tag name="KSO_WM_UNIT_TEXT_FILL_TYPE" val="1"/>
  <p:tag name="KSO_WM_UNIT_USESOURCEFORMAT_APPLY" val="0"/>
</p:tagLst>
</file>

<file path=ppt/tags/tag9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708"/>
  <p:tag name="KSO_WM_UNIT_TYPE" val="n_h_h_f"/>
  <p:tag name="KSO_WM_UNIT_INDEX" val="1_2_5_1"/>
  <p:tag name="KSO_WM_UNIT_LAYERLEVEL" val="1_1_1_1"/>
  <p:tag name="KSO_WM_UNIT_VALUE" val="20"/>
  <p:tag name="KSO_WM_UNIT_HIGHLIGHT" val="0"/>
  <p:tag name="KSO_WM_UNIT_COMPATIBLE" val="0"/>
  <p:tag name="KSO_WM_UNIT_CLEAR" val="0"/>
  <p:tag name="KSO_WM_UNIT_PRESET_TEXT_INDEX" val="4"/>
  <p:tag name="KSO_WM_UNIT_PRESET_TEXT_LEN" val="40"/>
  <p:tag name="KSO_WM_DIAGRAM_GROUP_CODE" val="n1-1"/>
  <p:tag name="KSO_WM_UNIT_ID" val="diagram20170708_5*n_h_h_f*1_2_5_1"/>
  <p:tag name="KSO_WM_UNIT_TEXT_FILL_FORE_SCHEMECOLOR_INDEX" val="5"/>
  <p:tag name="KSO_WM_UNIT_TEXT_FILL_TYPE" val="1"/>
  <p:tag name="KSO_WM_UNIT_USESOURCEFORMAT_APPLY" val="0"/>
</p:tagLst>
</file>

<file path=ppt/tags/tag9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708"/>
  <p:tag name="KSO_WM_UNIT_TYPE" val="n_h_h_a"/>
  <p:tag name="KSO_WM_UNIT_INDEX" val="1_2_4_1"/>
  <p:tag name="KSO_WM_UNIT_LAYERLEVEL" val="1_1_1_1"/>
  <p:tag name="KSO_WM_UNIT_VALUE" val="10"/>
  <p:tag name="KSO_WM_UNIT_HIGHLIGHT" val="0"/>
  <p:tag name="KSO_WM_UNIT_COMPATIBLE" val="0"/>
  <p:tag name="KSO_WM_UNIT_CLEAR" val="0"/>
  <p:tag name="KSO_WM_UNIT_PRESET_TEXT_INDEX" val="3"/>
  <p:tag name="KSO_WM_UNIT_PRESET_TEXT_LEN" val="12"/>
  <p:tag name="KSO_WM_DIAGRAM_GROUP_CODE" val="n1-1"/>
  <p:tag name="KSO_WM_UNIT_ID" val="diagram20170708_5*n_h_h_a*1_2_4_1"/>
  <p:tag name="KSO_WM_UNIT_TEXT_FILL_FORE_SCHEMECOLOR_INDEX" val="5"/>
  <p:tag name="KSO_WM_UNIT_TEXT_FILL_TYPE" val="1"/>
  <p:tag name="KSO_WM_UNIT_USESOURCEFORMAT_APPLY" val="0"/>
</p:tagLst>
</file>

<file path=ppt/tags/tag9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708"/>
  <p:tag name="KSO_WM_UNIT_TYPE" val="n_h_h_f"/>
  <p:tag name="KSO_WM_UNIT_INDEX" val="1_2_4_1"/>
  <p:tag name="KSO_WM_UNIT_LAYERLEVEL" val="1_1_1_1"/>
  <p:tag name="KSO_WM_UNIT_VALUE" val="20"/>
  <p:tag name="KSO_WM_UNIT_HIGHLIGHT" val="0"/>
  <p:tag name="KSO_WM_UNIT_COMPATIBLE" val="0"/>
  <p:tag name="KSO_WM_UNIT_CLEAR" val="0"/>
  <p:tag name="KSO_WM_UNIT_PRESET_TEXT_INDEX" val="4"/>
  <p:tag name="KSO_WM_UNIT_PRESET_TEXT_LEN" val="40"/>
  <p:tag name="KSO_WM_DIAGRAM_GROUP_CODE" val="n1-1"/>
  <p:tag name="KSO_WM_UNIT_ID" val="diagram20170708_5*n_h_h_f*1_2_4_1"/>
  <p:tag name="KSO_WM_UNIT_TEXT_FILL_FORE_SCHEMECOLOR_INDEX" val="5"/>
  <p:tag name="KSO_WM_UNIT_TEXT_FILL_TYPE" val="1"/>
  <p:tag name="KSO_WM_UNIT_USESOURCEFORMAT_APPLY" val="0"/>
</p:tagLst>
</file>

<file path=ppt/tags/tag9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708"/>
  <p:tag name="KSO_WM_UNIT_TYPE" val="n_h_h_a"/>
  <p:tag name="KSO_WM_UNIT_INDEX" val="1_2_1_1"/>
  <p:tag name="KSO_WM_UNIT_LAYERLEVEL" val="1_1_1_1"/>
  <p:tag name="KSO_WM_UNIT_VALUE" val="10"/>
  <p:tag name="KSO_WM_UNIT_HIGHLIGHT" val="0"/>
  <p:tag name="KSO_WM_UNIT_COMPATIBLE" val="0"/>
  <p:tag name="KSO_WM_UNIT_CLEAR" val="0"/>
  <p:tag name="KSO_WM_UNIT_PRESET_TEXT_INDEX" val="3"/>
  <p:tag name="KSO_WM_UNIT_PRESET_TEXT_LEN" val="12"/>
  <p:tag name="KSO_WM_DIAGRAM_GROUP_CODE" val="n1-1"/>
  <p:tag name="KSO_WM_UNIT_ID" val="diagram20170708_5*n_h_h_a*1_2_1_1"/>
  <p:tag name="KSO_WM_UNIT_TEXT_FILL_FORE_SCHEMECOLOR_INDEX" val="5"/>
  <p:tag name="KSO_WM_UNIT_TEXT_FILL_TYPE" val="1"/>
  <p:tag name="KSO_WM_UNIT_USESOURCEFORMAT_APPLY" val="0"/>
</p:tagLst>
</file>

<file path=ppt/tags/tag9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708"/>
  <p:tag name="KSO_WM_UNIT_TYPE" val="n_h_h_f"/>
  <p:tag name="KSO_WM_UNIT_INDEX" val="1_2_1_1"/>
  <p:tag name="KSO_WM_UNIT_LAYERLEVEL" val="1_1_1_1"/>
  <p:tag name="KSO_WM_UNIT_VALUE" val="20"/>
  <p:tag name="KSO_WM_UNIT_HIGHLIGHT" val="0"/>
  <p:tag name="KSO_WM_UNIT_COMPATIBLE" val="0"/>
  <p:tag name="KSO_WM_UNIT_CLEAR" val="0"/>
  <p:tag name="KSO_WM_UNIT_PRESET_TEXT_INDEX" val="4"/>
  <p:tag name="KSO_WM_UNIT_PRESET_TEXT_LEN" val="40"/>
  <p:tag name="KSO_WM_DIAGRAM_GROUP_CODE" val="n1-1"/>
  <p:tag name="KSO_WM_UNIT_ID" val="diagram20170708_5*n_h_h_f*1_2_1_1"/>
  <p:tag name="KSO_WM_UNIT_TEXT_FILL_FORE_SCHEMECOLOR_INDEX" val="5"/>
  <p:tag name="KSO_WM_UNIT_TEXT_FILL_TYPE" val="1"/>
  <p:tag name="KSO_WM_UNIT_USESOURCEFORMAT_APPLY" val="0"/>
</p:tagLst>
</file>

<file path=ppt/tags/tag9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708"/>
  <p:tag name="KSO_WM_UNIT_TYPE" val="n_h_h_a"/>
  <p:tag name="KSO_WM_UNIT_INDEX" val="1_2_2_1"/>
  <p:tag name="KSO_WM_UNIT_LAYERLEVEL" val="1_1_1_1"/>
  <p:tag name="KSO_WM_UNIT_VALUE" val="10"/>
  <p:tag name="KSO_WM_UNIT_HIGHLIGHT" val="0"/>
  <p:tag name="KSO_WM_UNIT_COMPATIBLE" val="0"/>
  <p:tag name="KSO_WM_UNIT_CLEAR" val="0"/>
  <p:tag name="KSO_WM_UNIT_PRESET_TEXT_INDEX" val="3"/>
  <p:tag name="KSO_WM_UNIT_PRESET_TEXT_LEN" val="12"/>
  <p:tag name="KSO_WM_DIAGRAM_GROUP_CODE" val="n1-1"/>
  <p:tag name="KSO_WM_UNIT_ID" val="diagram20170708_5*n_h_h_a*1_2_2_1"/>
  <p:tag name="KSO_WM_UNIT_TEXT_FILL_FORE_SCHEMECOLOR_INDEX" val="5"/>
  <p:tag name="KSO_WM_UNIT_TEXT_FILL_TYPE" val="1"/>
  <p:tag name="KSO_WM_UNIT_USESOURCEFORMAT_APPLY" val="0"/>
</p:tagLst>
</file>

<file path=ppt/tags/tag9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708"/>
  <p:tag name="KSO_WM_UNIT_TYPE" val="n_h_h_f"/>
  <p:tag name="KSO_WM_UNIT_INDEX" val="1_2_2_1"/>
  <p:tag name="KSO_WM_UNIT_LAYERLEVEL" val="1_1_1_1"/>
  <p:tag name="KSO_WM_UNIT_VALUE" val="20"/>
  <p:tag name="KSO_WM_UNIT_HIGHLIGHT" val="0"/>
  <p:tag name="KSO_WM_UNIT_COMPATIBLE" val="0"/>
  <p:tag name="KSO_WM_UNIT_CLEAR" val="0"/>
  <p:tag name="KSO_WM_UNIT_PRESET_TEXT_INDEX" val="4"/>
  <p:tag name="KSO_WM_UNIT_PRESET_TEXT_LEN" val="40"/>
  <p:tag name="KSO_WM_DIAGRAM_GROUP_CODE" val="n1-1"/>
  <p:tag name="KSO_WM_UNIT_ID" val="diagram20170708_5*n_h_h_f*1_2_2_1"/>
  <p:tag name="KSO_WM_UNIT_TEXT_FILL_FORE_SCHEMECOLOR_INDEX" val="5"/>
  <p:tag name="KSO_WM_UNIT_TEXT_FILL_TYPE" val="1"/>
  <p:tag name="KSO_WM_UNIT_USESOURCEFORMAT_APPLY" val="0"/>
</p:tagLst>
</file>

<file path=ppt/tags/tag9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708"/>
  <p:tag name="KSO_WM_UNIT_TYPE" val="n_h_h_a"/>
  <p:tag name="KSO_WM_UNIT_INDEX" val="1_2_3_1"/>
  <p:tag name="KSO_WM_UNIT_LAYERLEVEL" val="1_1_1_1"/>
  <p:tag name="KSO_WM_UNIT_VALUE" val="10"/>
  <p:tag name="KSO_WM_UNIT_HIGHLIGHT" val="0"/>
  <p:tag name="KSO_WM_UNIT_COMPATIBLE" val="0"/>
  <p:tag name="KSO_WM_UNIT_CLEAR" val="0"/>
  <p:tag name="KSO_WM_UNIT_PRESET_TEXT_INDEX" val="3"/>
  <p:tag name="KSO_WM_UNIT_PRESET_TEXT_LEN" val="12"/>
  <p:tag name="KSO_WM_DIAGRAM_GROUP_CODE" val="n1-1"/>
  <p:tag name="KSO_WM_UNIT_ID" val="diagram20170708_5*n_h_h_a*1_2_3_1"/>
  <p:tag name="KSO_WM_UNIT_TEXT_FILL_FORE_SCHEMECOLOR_INDEX" val="5"/>
  <p:tag name="KSO_WM_UNIT_TEXT_FILL_TYPE" val="1"/>
  <p:tag name="KSO_WM_UNIT_USESOURCEFORMAT_APPLY" val="0"/>
</p:tagLst>
</file>

<file path=ppt/tags/tag9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708"/>
  <p:tag name="KSO_WM_UNIT_TYPE" val="n_h_h_f"/>
  <p:tag name="KSO_WM_UNIT_INDEX" val="1_2_3_1"/>
  <p:tag name="KSO_WM_UNIT_LAYERLEVEL" val="1_1_1_1"/>
  <p:tag name="KSO_WM_UNIT_VALUE" val="20"/>
  <p:tag name="KSO_WM_UNIT_HIGHLIGHT" val="0"/>
  <p:tag name="KSO_WM_UNIT_COMPATIBLE" val="0"/>
  <p:tag name="KSO_WM_UNIT_CLEAR" val="0"/>
  <p:tag name="KSO_WM_UNIT_PRESET_TEXT_INDEX" val="4"/>
  <p:tag name="KSO_WM_UNIT_PRESET_TEXT_LEN" val="40"/>
  <p:tag name="KSO_WM_DIAGRAM_GROUP_CODE" val="n1-1"/>
  <p:tag name="KSO_WM_UNIT_ID" val="diagram20170708_5*n_h_h_f*1_2_3_1"/>
  <p:tag name="KSO_WM_UNIT_TEXT_FILL_FORE_SCHEMECOLOR_INDEX" val="5"/>
  <p:tag name="KSO_WM_UNIT_TEXT_FILL_TYPE" val="1"/>
  <p:tag name="KSO_WM_UNIT_USESOURCEFORMAT_APPLY" val="0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FFFFFF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1398</Words>
  <Application>WPS 演示</Application>
  <PresentationFormat>宽屏</PresentationFormat>
  <Paragraphs>264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32" baseType="lpstr">
      <vt:lpstr>Arial</vt:lpstr>
      <vt:lpstr>宋体</vt:lpstr>
      <vt:lpstr>Wingdings</vt:lpstr>
      <vt:lpstr>黑体</vt:lpstr>
      <vt:lpstr>微软雅黑</vt:lpstr>
      <vt:lpstr>华文细黑</vt:lpstr>
      <vt:lpstr>Calibri</vt:lpstr>
      <vt:lpstr>Wingdings</vt:lpstr>
      <vt:lpstr>等线</vt:lpstr>
      <vt:lpstr>Calibri Light</vt:lpstr>
      <vt:lpstr>Gill Sans</vt:lpstr>
      <vt:lpstr>ヒラギノ角ゴ ProN W3</vt:lpstr>
      <vt:lpstr>Arial Unicode MS</vt:lpstr>
      <vt:lpstr>Gill Sans MT</vt:lpstr>
      <vt:lpstr>MS Mincho</vt:lpstr>
      <vt:lpstr>Office 主题</vt:lpstr>
      <vt:lpstr>1_Office 主题</vt:lpstr>
      <vt:lpstr>英国留学分享会</vt:lpstr>
      <vt:lpstr>  主讲人 于乐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hp</cp:lastModifiedBy>
  <cp:revision>30</cp:revision>
  <dcterms:created xsi:type="dcterms:W3CDTF">2018-03-01T02:03:00Z</dcterms:created>
  <dcterms:modified xsi:type="dcterms:W3CDTF">2019-06-04T14:58:14Z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2052-11.1.0.8573</vt:lpwstr>
  </property>
</Properties>
</file>